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27"/>
  </p:notesMasterIdLst>
  <p:handoutMasterIdLst>
    <p:handoutMasterId r:id="rId28"/>
  </p:handoutMasterIdLst>
  <p:sldIdLst>
    <p:sldId id="292" r:id="rId5"/>
    <p:sldId id="295" r:id="rId6"/>
    <p:sldId id="291" r:id="rId7"/>
    <p:sldId id="310" r:id="rId8"/>
    <p:sldId id="302" r:id="rId9"/>
    <p:sldId id="294" r:id="rId10"/>
    <p:sldId id="296" r:id="rId11"/>
    <p:sldId id="306" r:id="rId12"/>
    <p:sldId id="297" r:id="rId13"/>
    <p:sldId id="301" r:id="rId14"/>
    <p:sldId id="299" r:id="rId15"/>
    <p:sldId id="300" r:id="rId16"/>
    <p:sldId id="303" r:id="rId17"/>
    <p:sldId id="304" r:id="rId18"/>
    <p:sldId id="311" r:id="rId19"/>
    <p:sldId id="312" r:id="rId20"/>
    <p:sldId id="298" r:id="rId21"/>
    <p:sldId id="307" r:id="rId22"/>
    <p:sldId id="308" r:id="rId23"/>
    <p:sldId id="309" r:id="rId24"/>
    <p:sldId id="305" r:id="rId25"/>
    <p:sldId id="293" r:id="rId26"/>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CFC"/>
    <a:srgbClr val="FFFFFF"/>
    <a:srgbClr val="F5F5F5"/>
    <a:srgbClr val="FBFBFB"/>
    <a:srgbClr val="2E3D92"/>
    <a:srgbClr val="E79130"/>
    <a:srgbClr val="BE551A"/>
    <a:srgbClr val="F3703A"/>
    <a:srgbClr val="BEE2EE"/>
    <a:srgbClr val="59B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63D91-143E-4A37-A57D-96F5A471AEE1}" v="29" dt="2025-10-22T07:55:49.217"/>
    <p1510:client id="{4CB025C9-1E30-4242-A72C-387A6517C2F7}" v="475" dt="2025-10-22T07:54:50.265"/>
    <p1510:client id="{7CA217F4-E80B-4B36-BC02-6A0056E0FCE3}" v="94" dt="2025-10-22T07:42:58.9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 merola" userId="tody7iTKaMvoctomw5tK7ymJ96KlLhv3n7jEbbQsmXo=" providerId="None" clId="Web-{2C763D91-143E-4A37-A57D-96F5A471AEE1}"/>
    <pc:docChg chg="modSld">
      <pc:chgData name="giovanni merola" userId="tody7iTKaMvoctomw5tK7ymJ96KlLhv3n7jEbbQsmXo=" providerId="None" clId="Web-{2C763D91-143E-4A37-A57D-96F5A471AEE1}" dt="2025-10-22T07:55:47.451" v="15"/>
      <pc:docMkLst>
        <pc:docMk/>
      </pc:docMkLst>
      <pc:sldChg chg="modSp">
        <pc:chgData name="giovanni merola" userId="tody7iTKaMvoctomw5tK7ymJ96KlLhv3n7jEbbQsmXo=" providerId="None" clId="Web-{2C763D91-143E-4A37-A57D-96F5A471AEE1}" dt="2025-10-22T07:55:47.451" v="15"/>
        <pc:sldMkLst>
          <pc:docMk/>
          <pc:sldMk cId="2212259390" sldId="291"/>
        </pc:sldMkLst>
        <pc:graphicFrameChg chg="mod modGraphic">
          <ac:chgData name="giovanni merola" userId="tody7iTKaMvoctomw5tK7ymJ96KlLhv3n7jEbbQsmXo=" providerId="None" clId="Web-{2C763D91-143E-4A37-A57D-96F5A471AEE1}" dt="2025-10-22T07:55:47.451" v="15"/>
          <ac:graphicFrameMkLst>
            <pc:docMk/>
            <pc:sldMk cId="2212259390" sldId="291"/>
            <ac:graphicFrameMk id="4" creationId="{00000000-0000-0000-0000-000000000000}"/>
          </ac:graphicFrameMkLst>
        </pc:graphicFrameChg>
      </pc:sldChg>
    </pc:docChg>
  </pc:docChgLst>
  <pc:docChgLst>
    <pc:chgData name="giovanni merola" userId="tody7iTKaMvoctomw5tK7ymJ96KlLhv3n7jEbbQsmXo=" providerId="None" clId="Web-{4CB025C9-1E30-4242-A72C-387A6517C2F7}"/>
    <pc:docChg chg="modSld sldOrd">
      <pc:chgData name="giovanni merola" userId="tody7iTKaMvoctomw5tK7ymJ96KlLhv3n7jEbbQsmXo=" providerId="None" clId="Web-{4CB025C9-1E30-4242-A72C-387A6517C2F7}" dt="2025-10-22T07:54:50.265" v="250" actId="14100"/>
      <pc:docMkLst>
        <pc:docMk/>
      </pc:docMkLst>
      <pc:sldChg chg="ord">
        <pc:chgData name="giovanni merola" userId="tody7iTKaMvoctomw5tK7ymJ96KlLhv3n7jEbbQsmXo=" providerId="None" clId="Web-{4CB025C9-1E30-4242-A72C-387A6517C2F7}" dt="2025-10-22T07:52:33.940" v="245"/>
        <pc:sldMkLst>
          <pc:docMk/>
          <pc:sldMk cId="89272686" sldId="294"/>
        </pc:sldMkLst>
      </pc:sldChg>
      <pc:sldChg chg="modSp">
        <pc:chgData name="giovanni merola" userId="tody7iTKaMvoctomw5tK7ymJ96KlLhv3n7jEbbQsmXo=" providerId="None" clId="Web-{4CB025C9-1E30-4242-A72C-387A6517C2F7}" dt="2025-10-22T07:54:50.265" v="250" actId="14100"/>
        <pc:sldMkLst>
          <pc:docMk/>
          <pc:sldMk cId="978585281" sldId="309"/>
        </pc:sldMkLst>
        <pc:picChg chg="mod">
          <ac:chgData name="giovanni merola" userId="tody7iTKaMvoctomw5tK7ymJ96KlLhv3n7jEbbQsmXo=" providerId="None" clId="Web-{4CB025C9-1E30-4242-A72C-387A6517C2F7}" dt="2025-10-22T07:54:50.265" v="250" actId="14100"/>
          <ac:picMkLst>
            <pc:docMk/>
            <pc:sldMk cId="978585281" sldId="309"/>
            <ac:picMk id="5" creationId="{A87A4637-6EC6-D045-D0C5-50F2AB11F835}"/>
          </ac:picMkLst>
        </pc:picChg>
        <pc:picChg chg="mod">
          <ac:chgData name="giovanni merola" userId="tody7iTKaMvoctomw5tK7ymJ96KlLhv3n7jEbbQsmXo=" providerId="None" clId="Web-{4CB025C9-1E30-4242-A72C-387A6517C2F7}" dt="2025-10-22T07:54:48.343" v="249" actId="1076"/>
          <ac:picMkLst>
            <pc:docMk/>
            <pc:sldMk cId="978585281" sldId="309"/>
            <ac:picMk id="6" creationId="{A2E12934-CB57-56E6-6578-5127370863EC}"/>
          </ac:picMkLst>
        </pc:picChg>
      </pc:sldChg>
      <pc:sldChg chg="addSp modSp">
        <pc:chgData name="giovanni merola" userId="tody7iTKaMvoctomw5tK7ymJ96KlLhv3n7jEbbQsmXo=" providerId="None" clId="Web-{4CB025C9-1E30-4242-A72C-387A6517C2F7}" dt="2025-10-22T07:50:55.999" v="243" actId="1076"/>
        <pc:sldMkLst>
          <pc:docMk/>
          <pc:sldMk cId="2882452503" sldId="310"/>
        </pc:sldMkLst>
        <pc:spChg chg="mod">
          <ac:chgData name="giovanni merola" userId="tody7iTKaMvoctomw5tK7ymJ96KlLhv3n7jEbbQsmXo=" providerId="None" clId="Web-{4CB025C9-1E30-4242-A72C-387A6517C2F7}" dt="2025-10-22T07:46:29.183" v="16" actId="20577"/>
          <ac:spMkLst>
            <pc:docMk/>
            <pc:sldMk cId="2882452503" sldId="310"/>
            <ac:spMk id="2" creationId="{BBECF9DF-2D30-E571-62E5-B9EBFE56A823}"/>
          </ac:spMkLst>
        </pc:spChg>
        <pc:spChg chg="add mod">
          <ac:chgData name="giovanni merola" userId="tody7iTKaMvoctomw5tK7ymJ96KlLhv3n7jEbbQsmXo=" providerId="None" clId="Web-{4CB025C9-1E30-4242-A72C-387A6517C2F7}" dt="2025-10-22T07:50:55.999" v="243" actId="1076"/>
          <ac:spMkLst>
            <pc:docMk/>
            <pc:sldMk cId="2882452503" sldId="310"/>
            <ac:spMk id="5" creationId="{610FEAFB-4E5B-1264-220D-D22569BF5B01}"/>
          </ac:spMkLst>
        </pc:spChg>
        <pc:picChg chg="add mod">
          <ac:chgData name="giovanni merola" userId="tody7iTKaMvoctomw5tK7ymJ96KlLhv3n7jEbbQsmXo=" providerId="None" clId="Web-{4CB025C9-1E30-4242-A72C-387A6517C2F7}" dt="2025-10-22T07:46:18.292" v="3" actId="14100"/>
          <ac:picMkLst>
            <pc:docMk/>
            <pc:sldMk cId="2882452503" sldId="310"/>
            <ac:picMk id="3" creationId="{2F0672A5-E7FF-4BCF-8642-F49207E987D2}"/>
          </ac:picMkLst>
        </pc:picChg>
      </pc:sldChg>
    </pc:docChg>
  </pc:docChgLst>
  <pc:docChgLst>
    <pc:chgData name="giovanni merola" userId="tody7iTKaMvoctomw5tK7ymJ96KlLhv3n7jEbbQsmXo=" providerId="None" clId="Web-{7CA217F4-E80B-4B36-BC02-6A0056E0FCE3}"/>
    <pc:docChg chg="addSld delSld modSld">
      <pc:chgData name="giovanni merola" userId="tody7iTKaMvoctomw5tK7ymJ96KlLhv3n7jEbbQsmXo=" providerId="None" clId="Web-{7CA217F4-E80B-4B36-BC02-6A0056E0FCE3}" dt="2025-10-22T07:42:58.976" v="81" actId="14100"/>
      <pc:docMkLst>
        <pc:docMk/>
      </pc:docMkLst>
      <pc:sldChg chg="addSp delSp modSp">
        <pc:chgData name="giovanni merola" userId="tody7iTKaMvoctomw5tK7ymJ96KlLhv3n7jEbbQsmXo=" providerId="None" clId="Web-{7CA217F4-E80B-4B36-BC02-6A0056E0FCE3}" dt="2025-10-22T07:26:09.278" v="34" actId="14100"/>
        <pc:sldMkLst>
          <pc:docMk/>
          <pc:sldMk cId="4062950668" sldId="298"/>
        </pc:sldMkLst>
        <pc:picChg chg="add mod">
          <ac:chgData name="giovanni merola" userId="tody7iTKaMvoctomw5tK7ymJ96KlLhv3n7jEbbQsmXo=" providerId="None" clId="Web-{7CA217F4-E80B-4B36-BC02-6A0056E0FCE3}" dt="2025-10-22T07:18:54.578" v="10" actId="14100"/>
          <ac:picMkLst>
            <pc:docMk/>
            <pc:sldMk cId="4062950668" sldId="298"/>
            <ac:picMk id="3" creationId="{FE01F9A9-F40F-3671-5B33-0AFACD36A7F8}"/>
          </ac:picMkLst>
        </pc:picChg>
        <pc:picChg chg="del">
          <ac:chgData name="giovanni merola" userId="tody7iTKaMvoctomw5tK7ymJ96KlLhv3n7jEbbQsmXo=" providerId="None" clId="Web-{7CA217F4-E80B-4B36-BC02-6A0056E0FCE3}" dt="2025-10-22T07:18:47.375" v="6"/>
          <ac:picMkLst>
            <pc:docMk/>
            <pc:sldMk cId="4062950668" sldId="298"/>
            <ac:picMk id="4" creationId="{6BD458F5-39F9-43CF-6BFE-D7B5F1A5BEDF}"/>
          </ac:picMkLst>
        </pc:picChg>
        <pc:picChg chg="add mod">
          <ac:chgData name="giovanni merola" userId="tody7iTKaMvoctomw5tK7ymJ96KlLhv3n7jEbbQsmXo=" providerId="None" clId="Web-{7CA217F4-E80B-4B36-BC02-6A0056E0FCE3}" dt="2025-10-22T07:26:01.262" v="31" actId="1076"/>
          <ac:picMkLst>
            <pc:docMk/>
            <pc:sldMk cId="4062950668" sldId="298"/>
            <ac:picMk id="5" creationId="{3D53B6B3-A4E2-4EA5-D014-83EC29BF82D3}"/>
          </ac:picMkLst>
        </pc:picChg>
        <pc:picChg chg="add mod">
          <ac:chgData name="giovanni merola" userId="tody7iTKaMvoctomw5tK7ymJ96KlLhv3n7jEbbQsmXo=" providerId="None" clId="Web-{7CA217F4-E80B-4B36-BC02-6A0056E0FCE3}" dt="2025-10-22T07:26:09.278" v="34" actId="14100"/>
          <ac:picMkLst>
            <pc:docMk/>
            <pc:sldMk cId="4062950668" sldId="298"/>
            <ac:picMk id="6" creationId="{5F0E7F57-9033-17E7-A1B0-49951EA018DA}"/>
          </ac:picMkLst>
        </pc:picChg>
        <pc:picChg chg="add mod">
          <ac:chgData name="giovanni merola" userId="tody7iTKaMvoctomw5tK7ymJ96KlLhv3n7jEbbQsmXo=" providerId="None" clId="Web-{7CA217F4-E80B-4B36-BC02-6A0056E0FCE3}" dt="2025-10-22T07:25:56.262" v="29" actId="1076"/>
          <ac:picMkLst>
            <pc:docMk/>
            <pc:sldMk cId="4062950668" sldId="298"/>
            <ac:picMk id="7" creationId="{4239A118-FF3A-4BF4-40FE-DE6A078F668B}"/>
          </ac:picMkLst>
        </pc:picChg>
        <pc:picChg chg="del">
          <ac:chgData name="giovanni merola" userId="tody7iTKaMvoctomw5tK7ymJ96KlLhv3n7jEbbQsmXo=" providerId="None" clId="Web-{7CA217F4-E80B-4B36-BC02-6A0056E0FCE3}" dt="2025-10-22T07:18:47.093" v="5"/>
          <ac:picMkLst>
            <pc:docMk/>
            <pc:sldMk cId="4062950668" sldId="298"/>
            <ac:picMk id="1026" creationId="{098B834A-FEE9-0CBA-71E8-8B12EDD44444}"/>
          </ac:picMkLst>
        </pc:picChg>
        <pc:picChg chg="del">
          <ac:chgData name="giovanni merola" userId="tody7iTKaMvoctomw5tK7ymJ96KlLhv3n7jEbbQsmXo=" providerId="None" clId="Web-{7CA217F4-E80B-4B36-BC02-6A0056E0FCE3}" dt="2025-10-22T07:18:46.156" v="3"/>
          <ac:picMkLst>
            <pc:docMk/>
            <pc:sldMk cId="4062950668" sldId="298"/>
            <ac:picMk id="1028" creationId="{B4B48E60-905C-E0C3-E2FA-78BF9F6750D9}"/>
          </ac:picMkLst>
        </pc:picChg>
        <pc:picChg chg="del">
          <ac:chgData name="giovanni merola" userId="tody7iTKaMvoctomw5tK7ymJ96KlLhv3n7jEbbQsmXo=" providerId="None" clId="Web-{7CA217F4-E80B-4B36-BC02-6A0056E0FCE3}" dt="2025-10-22T07:18:46.484" v="4"/>
          <ac:picMkLst>
            <pc:docMk/>
            <pc:sldMk cId="4062950668" sldId="298"/>
            <ac:picMk id="1030" creationId="{E76A6DB6-02AC-AF0A-CD08-5BF528CED9E5}"/>
          </ac:picMkLst>
        </pc:picChg>
      </pc:sldChg>
      <pc:sldChg chg="new del">
        <pc:chgData name="giovanni merola" userId="tody7iTKaMvoctomw5tK7ymJ96KlLhv3n7jEbbQsmXo=" providerId="None" clId="Web-{7CA217F4-E80B-4B36-BC02-6A0056E0FCE3}" dt="2025-10-22T07:18:41.671" v="1"/>
        <pc:sldMkLst>
          <pc:docMk/>
          <pc:sldMk cId="569026978" sldId="307"/>
        </pc:sldMkLst>
      </pc:sldChg>
      <pc:sldChg chg="add replId">
        <pc:chgData name="giovanni merola" userId="tody7iTKaMvoctomw5tK7ymJ96KlLhv3n7jEbbQsmXo=" providerId="None" clId="Web-{7CA217F4-E80B-4B36-BC02-6A0056E0FCE3}" dt="2025-10-22T07:18:43.968" v="2"/>
        <pc:sldMkLst>
          <pc:docMk/>
          <pc:sldMk cId="3829323702" sldId="307"/>
        </pc:sldMkLst>
      </pc:sldChg>
      <pc:sldChg chg="addSp delSp modSp add replId">
        <pc:chgData name="giovanni merola" userId="tody7iTKaMvoctomw5tK7ymJ96KlLhv3n7jEbbQsmXo=" providerId="None" clId="Web-{7CA217F4-E80B-4B36-BC02-6A0056E0FCE3}" dt="2025-10-22T07:37:43.140" v="58" actId="1076"/>
        <pc:sldMkLst>
          <pc:docMk/>
          <pc:sldMk cId="2620424595" sldId="308"/>
        </pc:sldMkLst>
        <pc:picChg chg="add mod">
          <ac:chgData name="giovanni merola" userId="tody7iTKaMvoctomw5tK7ymJ96KlLhv3n7jEbbQsmXo=" providerId="None" clId="Web-{7CA217F4-E80B-4B36-BC02-6A0056E0FCE3}" dt="2025-10-22T07:34:45.633" v="47" actId="14100"/>
          <ac:picMkLst>
            <pc:docMk/>
            <pc:sldMk cId="2620424595" sldId="308"/>
            <ac:picMk id="3" creationId="{19F7D01E-BF29-2533-6125-3492DD9826BA}"/>
          </ac:picMkLst>
        </pc:picChg>
        <pc:picChg chg="del">
          <ac:chgData name="giovanni merola" userId="tody7iTKaMvoctomw5tK7ymJ96KlLhv3n7jEbbQsmXo=" providerId="None" clId="Web-{7CA217F4-E80B-4B36-BC02-6A0056E0FCE3}" dt="2025-10-22T07:26:18.685" v="39"/>
          <ac:picMkLst>
            <pc:docMk/>
            <pc:sldMk cId="2620424595" sldId="308"/>
            <ac:picMk id="4" creationId="{FCA002FD-6A36-2AB4-2EBE-5BACEA0682F3}"/>
          </ac:picMkLst>
        </pc:picChg>
        <pc:picChg chg="add del mod">
          <ac:chgData name="giovanni merola" userId="tody7iTKaMvoctomw5tK7ymJ96KlLhv3n7jEbbQsmXo=" providerId="None" clId="Web-{7CA217F4-E80B-4B36-BC02-6A0056E0FCE3}" dt="2025-10-22T07:37:33.374" v="53"/>
          <ac:picMkLst>
            <pc:docMk/>
            <pc:sldMk cId="2620424595" sldId="308"/>
            <ac:picMk id="5" creationId="{2C6F0BF9-A4DE-9F6B-037C-869B75C44B4E}"/>
          </ac:picMkLst>
        </pc:picChg>
        <pc:picChg chg="add del mod">
          <ac:chgData name="giovanni merola" userId="tody7iTKaMvoctomw5tK7ymJ96KlLhv3n7jEbbQsmXo=" providerId="None" clId="Web-{7CA217F4-E80B-4B36-BC02-6A0056E0FCE3}" dt="2025-10-22T07:37:33.843" v="54"/>
          <ac:picMkLst>
            <pc:docMk/>
            <pc:sldMk cId="2620424595" sldId="308"/>
            <ac:picMk id="6" creationId="{E284BF07-350D-284A-DEC4-A5FF7F369D05}"/>
          </ac:picMkLst>
        </pc:picChg>
        <pc:picChg chg="add mod">
          <ac:chgData name="giovanni merola" userId="tody7iTKaMvoctomw5tK7ymJ96KlLhv3n7jEbbQsmXo=" providerId="None" clId="Web-{7CA217F4-E80B-4B36-BC02-6A0056E0FCE3}" dt="2025-10-22T07:37:43.140" v="58" actId="1076"/>
          <ac:picMkLst>
            <pc:docMk/>
            <pc:sldMk cId="2620424595" sldId="308"/>
            <ac:picMk id="7" creationId="{670A3105-82D5-DE74-675E-ED944363DFD3}"/>
          </ac:picMkLst>
        </pc:picChg>
        <pc:picChg chg="del">
          <ac:chgData name="giovanni merola" userId="tody7iTKaMvoctomw5tK7ymJ96KlLhv3n7jEbbQsmXo=" providerId="None" clId="Web-{7CA217F4-E80B-4B36-BC02-6A0056E0FCE3}" dt="2025-10-22T07:26:18.482" v="38"/>
          <ac:picMkLst>
            <pc:docMk/>
            <pc:sldMk cId="2620424595" sldId="308"/>
            <ac:picMk id="1026" creationId="{E6E9B910-68FD-2B50-2513-1395BAA8ACCA}"/>
          </ac:picMkLst>
        </pc:picChg>
        <pc:picChg chg="del">
          <ac:chgData name="giovanni merola" userId="tody7iTKaMvoctomw5tK7ymJ96KlLhv3n7jEbbQsmXo=" providerId="None" clId="Web-{7CA217F4-E80B-4B36-BC02-6A0056E0FCE3}" dt="2025-10-22T07:26:17.716" v="36"/>
          <ac:picMkLst>
            <pc:docMk/>
            <pc:sldMk cId="2620424595" sldId="308"/>
            <ac:picMk id="1028" creationId="{CEC671EB-93A9-8280-2FFC-0D7BE808640F}"/>
          </ac:picMkLst>
        </pc:picChg>
        <pc:picChg chg="del">
          <ac:chgData name="giovanni merola" userId="tody7iTKaMvoctomw5tK7ymJ96KlLhv3n7jEbbQsmXo=" providerId="None" clId="Web-{7CA217F4-E80B-4B36-BC02-6A0056E0FCE3}" dt="2025-10-22T07:26:18.075" v="37"/>
          <ac:picMkLst>
            <pc:docMk/>
            <pc:sldMk cId="2620424595" sldId="308"/>
            <ac:picMk id="1030" creationId="{4A3AE0E1-ED2F-50DF-EFE8-BF718D55AB55}"/>
          </ac:picMkLst>
        </pc:picChg>
      </pc:sldChg>
      <pc:sldChg chg="addSp delSp modSp new">
        <pc:chgData name="giovanni merola" userId="tody7iTKaMvoctomw5tK7ymJ96KlLhv3n7jEbbQsmXo=" providerId="None" clId="Web-{7CA217F4-E80B-4B36-BC02-6A0056E0FCE3}" dt="2025-10-22T07:40:12.175" v="72" actId="14100"/>
        <pc:sldMkLst>
          <pc:docMk/>
          <pc:sldMk cId="978585281" sldId="309"/>
        </pc:sldMkLst>
        <pc:spChg chg="mod">
          <ac:chgData name="giovanni merola" userId="tody7iTKaMvoctomw5tK7ymJ96KlLhv3n7jEbbQsmXo=" providerId="None" clId="Web-{7CA217F4-E80B-4B36-BC02-6A0056E0FCE3}" dt="2025-10-22T07:38:34.297" v="65" actId="20577"/>
          <ac:spMkLst>
            <pc:docMk/>
            <pc:sldMk cId="978585281" sldId="309"/>
            <ac:spMk id="2" creationId="{7B02F0ED-A2CC-F466-2C2C-2D7555B50D8F}"/>
          </ac:spMkLst>
        </pc:spChg>
        <pc:spChg chg="del">
          <ac:chgData name="giovanni merola" userId="tody7iTKaMvoctomw5tK7ymJ96KlLhv3n7jEbbQsmXo=" providerId="None" clId="Web-{7CA217F4-E80B-4B36-BC02-6A0056E0FCE3}" dt="2025-10-22T07:38:37.251" v="66"/>
          <ac:spMkLst>
            <pc:docMk/>
            <pc:sldMk cId="978585281" sldId="309"/>
            <ac:spMk id="3" creationId="{E937523F-DB0E-E10C-3D3E-074A8925DBD7}"/>
          </ac:spMkLst>
        </pc:spChg>
        <pc:spChg chg="add del mod">
          <ac:chgData name="giovanni merola" userId="tody7iTKaMvoctomw5tK7ymJ96KlLhv3n7jEbbQsmXo=" providerId="None" clId="Web-{7CA217F4-E80B-4B36-BC02-6A0056E0FCE3}" dt="2025-10-22T07:38:29.563" v="63"/>
          <ac:spMkLst>
            <pc:docMk/>
            <pc:sldMk cId="978585281" sldId="309"/>
            <ac:spMk id="4" creationId="{E6524AD3-D0A7-CA4A-60E8-D0ED03F255A8}"/>
          </ac:spMkLst>
        </pc:spChg>
        <pc:picChg chg="add mod">
          <ac:chgData name="giovanni merola" userId="tody7iTKaMvoctomw5tK7ymJ96KlLhv3n7jEbbQsmXo=" providerId="None" clId="Web-{7CA217F4-E80B-4B36-BC02-6A0056E0FCE3}" dt="2025-10-22T07:39:33.565" v="69" actId="14100"/>
          <ac:picMkLst>
            <pc:docMk/>
            <pc:sldMk cId="978585281" sldId="309"/>
            <ac:picMk id="5" creationId="{A87A4637-6EC6-D045-D0C5-50F2AB11F835}"/>
          </ac:picMkLst>
        </pc:picChg>
        <pc:picChg chg="add mod">
          <ac:chgData name="giovanni merola" userId="tody7iTKaMvoctomw5tK7ymJ96KlLhv3n7jEbbQsmXo=" providerId="None" clId="Web-{7CA217F4-E80B-4B36-BC02-6A0056E0FCE3}" dt="2025-10-22T07:40:12.175" v="72" actId="14100"/>
          <ac:picMkLst>
            <pc:docMk/>
            <pc:sldMk cId="978585281" sldId="309"/>
            <ac:picMk id="6" creationId="{A2E12934-CB57-56E6-6578-5127370863EC}"/>
          </ac:picMkLst>
        </pc:picChg>
      </pc:sldChg>
      <pc:sldChg chg="addSp delSp modSp new">
        <pc:chgData name="giovanni merola" userId="tody7iTKaMvoctomw5tK7ymJ96KlLhv3n7jEbbQsmXo=" providerId="None" clId="Web-{7CA217F4-E80B-4B36-BC02-6A0056E0FCE3}" dt="2025-10-22T07:42:58.976" v="81" actId="14100"/>
        <pc:sldMkLst>
          <pc:docMk/>
          <pc:sldMk cId="2882452503" sldId="310"/>
        </pc:sldMkLst>
        <pc:spChg chg="del mod">
          <ac:chgData name="giovanni merola" userId="tody7iTKaMvoctomw5tK7ymJ96KlLhv3n7jEbbQsmXo=" providerId="None" clId="Web-{7CA217F4-E80B-4B36-BC02-6A0056E0FCE3}" dt="2025-10-22T07:42:45.132" v="75"/>
          <ac:spMkLst>
            <pc:docMk/>
            <pc:sldMk cId="2882452503" sldId="310"/>
            <ac:spMk id="3" creationId="{9D5FDD60-D3F4-8695-E8B0-794CCF506820}"/>
          </ac:spMkLst>
        </pc:spChg>
        <pc:picChg chg="add mod">
          <ac:chgData name="giovanni merola" userId="tody7iTKaMvoctomw5tK7ymJ96KlLhv3n7jEbbQsmXo=" providerId="None" clId="Web-{7CA217F4-E80B-4B36-BC02-6A0056E0FCE3}" dt="2025-10-22T07:42:58.976" v="81" actId="14100"/>
          <ac:picMkLst>
            <pc:docMk/>
            <pc:sldMk cId="2882452503" sldId="310"/>
            <ac:picMk id="4" creationId="{355D8D65-4322-3078-7310-DDA37D9651C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 bariatric procedures (272)</a:t>
            </a:r>
          </a:p>
        </c:rich>
      </c:tx>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it-IT"/>
        </a:p>
      </c:txPr>
    </c:title>
    <c:autoTitleDeleted val="0"/>
    <c:plotArea>
      <c:layout/>
      <c:pieChart>
        <c:varyColors val="1"/>
        <c:ser>
          <c:idx val="0"/>
          <c:order val="0"/>
          <c:tx>
            <c:strRef>
              <c:f>Foglio1!$B$1</c:f>
              <c:strCache>
                <c:ptCount val="1"/>
                <c:pt idx="0">
                  <c:v>Bariatric Procedures </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059-4F8D-8AAE-DC08330E777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059-4F8D-8AAE-DC08330E777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059-4F8D-8AAE-DC08330E777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059-4F8D-8AAE-DC08330E777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1-5059-4F8D-8AAE-DC08330E777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3-5059-4F8D-8AAE-DC08330E777A}"/>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5-5059-4F8D-8AAE-DC08330E777A}"/>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t-IT"/>
                </a:p>
              </c:txPr>
              <c:dLblPos val="outEnd"/>
              <c:showLegendKey val="0"/>
              <c:showVal val="0"/>
              <c:showCatName val="1"/>
              <c:showSerName val="0"/>
              <c:showPercent val="1"/>
              <c:showBubbleSize val="0"/>
              <c:extLst>
                <c:ext xmlns:c16="http://schemas.microsoft.com/office/drawing/2014/chart" uri="{C3380CC4-5D6E-409C-BE32-E72D297353CC}">
                  <c16:uniqueId val="{00000007-5059-4F8D-8AAE-DC08330E777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OAGB</c:v>
                </c:pt>
                <c:pt idx="1">
                  <c:v>RYGB</c:v>
                </c:pt>
                <c:pt idx="2">
                  <c:v>Sleeve Gastrectomy</c:v>
                </c:pt>
                <c:pt idx="3">
                  <c:v>LAGB</c:v>
                </c:pt>
              </c:strCache>
            </c:strRef>
          </c:cat>
          <c:val>
            <c:numRef>
              <c:f>Foglio1!$B$2:$B$5</c:f>
              <c:numCache>
                <c:formatCode>General</c:formatCode>
                <c:ptCount val="4"/>
                <c:pt idx="0">
                  <c:v>181</c:v>
                </c:pt>
                <c:pt idx="1">
                  <c:v>12</c:v>
                </c:pt>
                <c:pt idx="2">
                  <c:v>75</c:v>
                </c:pt>
                <c:pt idx="3">
                  <c:v>45</c:v>
                </c:pt>
              </c:numCache>
            </c:numRef>
          </c:val>
          <c:extLst>
            <c:ext xmlns:c16="http://schemas.microsoft.com/office/drawing/2014/chart" uri="{C3380CC4-5D6E-409C-BE32-E72D297353CC}">
              <c16:uniqueId val="{00000008-5059-4F8D-8AAE-DC08330E777A}"/>
            </c:ext>
          </c:extLst>
        </c:ser>
        <c:ser>
          <c:idx val="1"/>
          <c:order val="1"/>
          <c:tx>
            <c:strRef>
              <c:f>Foglio1!$C$1</c:f>
              <c:strCache>
                <c:ptCount val="1"/>
                <c:pt idx="0">
                  <c:v>Colonna1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5059-4F8D-8AAE-DC08330E777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5059-4F8D-8AAE-DC08330E777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5059-4F8D-8AAE-DC08330E777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5059-4F8D-8AAE-DC08330E777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outEnd"/>
              <c:showLegendKey val="0"/>
              <c:showVal val="0"/>
              <c:showCatName val="0"/>
              <c:showSerName val="0"/>
              <c:showPercent val="1"/>
              <c:showBubbleSize val="0"/>
              <c:extLst>
                <c:ext xmlns:c16="http://schemas.microsoft.com/office/drawing/2014/chart" uri="{C3380CC4-5D6E-409C-BE32-E72D297353CC}">
                  <c16:uniqueId val="{0000000A-5059-4F8D-8AAE-DC08330E777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it-IT"/>
                </a:p>
              </c:txPr>
              <c:dLblPos val="outEnd"/>
              <c:showLegendKey val="0"/>
              <c:showVal val="0"/>
              <c:showCatName val="0"/>
              <c:showSerName val="0"/>
              <c:showPercent val="1"/>
              <c:showBubbleSize val="0"/>
              <c:extLst>
                <c:ext xmlns:c16="http://schemas.microsoft.com/office/drawing/2014/chart" uri="{C3380CC4-5D6E-409C-BE32-E72D297353CC}">
                  <c16:uniqueId val="{0000000C-5059-4F8D-8AAE-DC08330E777A}"/>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t-IT"/>
                </a:p>
              </c:txPr>
              <c:dLblPos val="outEnd"/>
              <c:showLegendKey val="0"/>
              <c:showVal val="0"/>
              <c:showCatName val="0"/>
              <c:showSerName val="0"/>
              <c:showPercent val="1"/>
              <c:showBubbleSize val="0"/>
              <c:extLst>
                <c:ext xmlns:c16="http://schemas.microsoft.com/office/drawing/2014/chart" uri="{C3380CC4-5D6E-409C-BE32-E72D297353CC}">
                  <c16:uniqueId val="{0000000E-5059-4F8D-8AAE-DC08330E777A}"/>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t-IT"/>
                </a:p>
              </c:txPr>
              <c:dLblPos val="outEnd"/>
              <c:showLegendKey val="0"/>
              <c:showVal val="0"/>
              <c:showCatName val="0"/>
              <c:showSerName val="0"/>
              <c:showPercent val="1"/>
              <c:showBubbleSize val="0"/>
              <c:extLst>
                <c:ext xmlns:c16="http://schemas.microsoft.com/office/drawing/2014/chart" uri="{C3380CC4-5D6E-409C-BE32-E72D297353CC}">
                  <c16:uniqueId val="{00000010-5059-4F8D-8AAE-DC08330E777A}"/>
                </c:ext>
              </c:extLst>
            </c:dLbl>
            <c:spPr>
              <a:noFill/>
              <a:ln>
                <a:noFill/>
              </a:ln>
              <a:effectLst/>
            </c:sp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Foglio1!$A$2:$A$5</c:f>
              <c:strCache>
                <c:ptCount val="4"/>
                <c:pt idx="0">
                  <c:v>OAGB</c:v>
                </c:pt>
                <c:pt idx="1">
                  <c:v>RYGB</c:v>
                </c:pt>
                <c:pt idx="2">
                  <c:v>Sleeve Gastrectomy</c:v>
                </c:pt>
                <c:pt idx="3">
                  <c:v>LAGB</c:v>
                </c:pt>
              </c:strCache>
            </c:strRef>
          </c:cat>
          <c:val>
            <c:numRef>
              <c:f>Foglio1!$C$2:$C$5</c:f>
              <c:numCache>
                <c:formatCode>General</c:formatCode>
                <c:ptCount val="4"/>
                <c:pt idx="0">
                  <c:v>313</c:v>
                </c:pt>
                <c:pt idx="1">
                  <c:v>313</c:v>
                </c:pt>
                <c:pt idx="2">
                  <c:v>313</c:v>
                </c:pt>
                <c:pt idx="3">
                  <c:v>313</c:v>
                </c:pt>
              </c:numCache>
            </c:numRef>
          </c:val>
          <c:extLst>
            <c:ext xmlns:c16="http://schemas.microsoft.com/office/drawing/2014/chart" uri="{C3380CC4-5D6E-409C-BE32-E72D297353CC}">
              <c16:uniqueId val="{00000011-5059-4F8D-8AAE-DC08330E777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5.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5.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F2447-71D5-40CE-880A-88C6B6973E9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25E67FC-8768-4E42-953E-8ED45D8C774E}">
      <dgm:prSet/>
      <dgm:spPr/>
      <dgm:t>
        <a:bodyPr/>
        <a:lstStyle/>
        <a:p>
          <a:r>
            <a:rPr lang="it-IT"/>
            <a:t>Le complicanze «mediche» sono da gestire in ambito multidisciplinare</a:t>
          </a:r>
          <a:endParaRPr lang="en-US"/>
        </a:p>
      </dgm:t>
    </dgm:pt>
    <dgm:pt modelId="{D3BADB5E-F1ED-43E0-BA31-7B4E87BD3FC1}" type="parTrans" cxnId="{7C30337A-5B79-40BA-8163-5638FD1D60AE}">
      <dgm:prSet/>
      <dgm:spPr/>
      <dgm:t>
        <a:bodyPr/>
        <a:lstStyle/>
        <a:p>
          <a:endParaRPr lang="en-US"/>
        </a:p>
      </dgm:t>
    </dgm:pt>
    <dgm:pt modelId="{9734C8DA-31CE-4680-8F24-4CC3657040CD}" type="sibTrans" cxnId="{7C30337A-5B79-40BA-8163-5638FD1D60AE}">
      <dgm:prSet/>
      <dgm:spPr/>
      <dgm:t>
        <a:bodyPr/>
        <a:lstStyle/>
        <a:p>
          <a:endParaRPr lang="en-US"/>
        </a:p>
      </dgm:t>
    </dgm:pt>
    <dgm:pt modelId="{D5EEDF73-24CF-46A5-BB56-469C7DC20633}">
      <dgm:prSet/>
      <dgm:spPr/>
      <dgm:t>
        <a:bodyPr/>
        <a:lstStyle/>
        <a:p>
          <a:r>
            <a:rPr lang="it-IT" dirty="0"/>
            <a:t>La comunicazione col paziente </a:t>
          </a:r>
          <a:r>
            <a:rPr lang="it-IT" dirty="0" smtClean="0"/>
            <a:t>e </a:t>
          </a:r>
          <a:r>
            <a:rPr lang="it-IT" dirty="0"/>
            <a:t>la spiegazione in merito all’importanza di determinati comportamenti e terapia post operatorie è INDISPENSABILE</a:t>
          </a:r>
          <a:endParaRPr lang="en-US" dirty="0"/>
        </a:p>
      </dgm:t>
    </dgm:pt>
    <dgm:pt modelId="{7F9CE054-A6B2-4513-94D6-08FE41D672CE}" type="parTrans" cxnId="{8CBBC496-5C92-4A3C-A514-D02DC7F4B7F3}">
      <dgm:prSet/>
      <dgm:spPr/>
      <dgm:t>
        <a:bodyPr/>
        <a:lstStyle/>
        <a:p>
          <a:endParaRPr lang="en-US"/>
        </a:p>
      </dgm:t>
    </dgm:pt>
    <dgm:pt modelId="{595841E5-8D8C-4F77-BA50-33848E5E15EA}" type="sibTrans" cxnId="{8CBBC496-5C92-4A3C-A514-D02DC7F4B7F3}">
      <dgm:prSet/>
      <dgm:spPr/>
      <dgm:t>
        <a:bodyPr/>
        <a:lstStyle/>
        <a:p>
          <a:endParaRPr lang="en-US"/>
        </a:p>
      </dgm:t>
    </dgm:pt>
    <dgm:pt modelId="{CE5E8CD9-A7AA-4337-922A-030E9B81CB0A}">
      <dgm:prSet/>
      <dgm:spPr/>
      <dgm:t>
        <a:bodyPr/>
        <a:lstStyle/>
        <a:p>
          <a:r>
            <a:rPr lang="it-IT"/>
            <a:t>Non esiste una procedura scevra da possibili complicanze a lungo breve medio e lungo termine</a:t>
          </a:r>
          <a:endParaRPr lang="en-US"/>
        </a:p>
      </dgm:t>
    </dgm:pt>
    <dgm:pt modelId="{6CD3C4A2-ECA7-46C5-81BA-1DCEA92242C9}" type="parTrans" cxnId="{C082C45B-998B-480B-922A-83E93B8589A2}">
      <dgm:prSet/>
      <dgm:spPr/>
      <dgm:t>
        <a:bodyPr/>
        <a:lstStyle/>
        <a:p>
          <a:endParaRPr lang="en-US"/>
        </a:p>
      </dgm:t>
    </dgm:pt>
    <dgm:pt modelId="{44948CCB-2687-4BA1-BE1D-1616B5D59ECD}" type="sibTrans" cxnId="{C082C45B-998B-480B-922A-83E93B8589A2}">
      <dgm:prSet/>
      <dgm:spPr/>
      <dgm:t>
        <a:bodyPr/>
        <a:lstStyle/>
        <a:p>
          <a:endParaRPr lang="en-US"/>
        </a:p>
      </dgm:t>
    </dgm:pt>
    <dgm:pt modelId="{F0632B56-74E4-4257-8DD3-BBA85544C501}" type="pres">
      <dgm:prSet presAssocID="{702F2447-71D5-40CE-880A-88C6B6973E97}" presName="root" presStyleCnt="0">
        <dgm:presLayoutVars>
          <dgm:dir/>
          <dgm:resizeHandles val="exact"/>
        </dgm:presLayoutVars>
      </dgm:prSet>
      <dgm:spPr/>
      <dgm:t>
        <a:bodyPr/>
        <a:lstStyle/>
        <a:p>
          <a:endParaRPr lang="it-IT"/>
        </a:p>
      </dgm:t>
    </dgm:pt>
    <dgm:pt modelId="{29D59D91-B3A5-4397-9C2C-0C0BA3C823DB}" type="pres">
      <dgm:prSet presAssocID="{D25E67FC-8768-4E42-953E-8ED45D8C774E}" presName="compNode" presStyleCnt="0"/>
      <dgm:spPr/>
    </dgm:pt>
    <dgm:pt modelId="{318BBB3C-4104-4240-9CF6-47ED4CFF8302}" type="pres">
      <dgm:prSet presAssocID="{D25E67FC-8768-4E42-953E-8ED45D8C774E}" presName="bgRect" presStyleLbl="bgShp" presStyleIdx="0" presStyleCnt="3"/>
      <dgm:spPr/>
    </dgm:pt>
    <dgm:pt modelId="{2D705DCB-E8C2-49DF-BFB2-5E750E75CB0C}" type="pres">
      <dgm:prSet presAssocID="{D25E67FC-8768-4E42-953E-8ED45D8C774E}"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it-IT"/>
        </a:p>
      </dgm:t>
      <dgm:extLst>
        <a:ext uri="{E40237B7-FDA0-4F09-8148-C483321AD2D9}">
          <dgm14:cNvPr xmlns:dgm14="http://schemas.microsoft.com/office/drawing/2010/diagram" id="0" name="" descr="Dottore"/>
        </a:ext>
      </dgm:extLst>
    </dgm:pt>
    <dgm:pt modelId="{C678B129-8857-4F13-936C-612BE738B905}" type="pres">
      <dgm:prSet presAssocID="{D25E67FC-8768-4E42-953E-8ED45D8C774E}" presName="spaceRect" presStyleCnt="0"/>
      <dgm:spPr/>
    </dgm:pt>
    <dgm:pt modelId="{22C18469-E03A-44E9-93E0-E4ECC6B7921E}" type="pres">
      <dgm:prSet presAssocID="{D25E67FC-8768-4E42-953E-8ED45D8C774E}" presName="parTx" presStyleLbl="revTx" presStyleIdx="0" presStyleCnt="3">
        <dgm:presLayoutVars>
          <dgm:chMax val="0"/>
          <dgm:chPref val="0"/>
        </dgm:presLayoutVars>
      </dgm:prSet>
      <dgm:spPr/>
      <dgm:t>
        <a:bodyPr/>
        <a:lstStyle/>
        <a:p>
          <a:endParaRPr lang="it-IT"/>
        </a:p>
      </dgm:t>
    </dgm:pt>
    <dgm:pt modelId="{874F43D7-8B32-4251-891A-15DC3BCF787B}" type="pres">
      <dgm:prSet presAssocID="{9734C8DA-31CE-4680-8F24-4CC3657040CD}" presName="sibTrans" presStyleCnt="0"/>
      <dgm:spPr/>
    </dgm:pt>
    <dgm:pt modelId="{02C42F47-9159-4AEE-8071-79C2DFB0BE43}" type="pres">
      <dgm:prSet presAssocID="{D5EEDF73-24CF-46A5-BB56-469C7DC20633}" presName="compNode" presStyleCnt="0"/>
      <dgm:spPr/>
    </dgm:pt>
    <dgm:pt modelId="{4A1FF701-26C9-4A35-AF70-A7B83C0D056D}" type="pres">
      <dgm:prSet presAssocID="{D5EEDF73-24CF-46A5-BB56-469C7DC20633}" presName="bgRect" presStyleLbl="bgShp" presStyleIdx="1" presStyleCnt="3"/>
      <dgm:spPr/>
    </dgm:pt>
    <dgm:pt modelId="{904D77B0-4A1A-4C2C-BC4A-0EC76530095D}" type="pres">
      <dgm:prSet presAssocID="{D5EEDF73-24CF-46A5-BB56-469C7DC20633}"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it-IT"/>
        </a:p>
      </dgm:t>
      <dgm:extLst>
        <a:ext uri="{E40237B7-FDA0-4F09-8148-C483321AD2D9}">
          <dgm14:cNvPr xmlns:dgm14="http://schemas.microsoft.com/office/drawing/2010/diagram" id="0" name="" descr="Chat"/>
        </a:ext>
      </dgm:extLst>
    </dgm:pt>
    <dgm:pt modelId="{3A262974-1FA6-47B3-A054-CDD035D61D8E}" type="pres">
      <dgm:prSet presAssocID="{D5EEDF73-24CF-46A5-BB56-469C7DC20633}" presName="spaceRect" presStyleCnt="0"/>
      <dgm:spPr/>
    </dgm:pt>
    <dgm:pt modelId="{94126AD6-8980-4B50-884E-5EEE8B217709}" type="pres">
      <dgm:prSet presAssocID="{D5EEDF73-24CF-46A5-BB56-469C7DC20633}" presName="parTx" presStyleLbl="revTx" presStyleIdx="1" presStyleCnt="3">
        <dgm:presLayoutVars>
          <dgm:chMax val="0"/>
          <dgm:chPref val="0"/>
        </dgm:presLayoutVars>
      </dgm:prSet>
      <dgm:spPr/>
      <dgm:t>
        <a:bodyPr/>
        <a:lstStyle/>
        <a:p>
          <a:endParaRPr lang="it-IT"/>
        </a:p>
      </dgm:t>
    </dgm:pt>
    <dgm:pt modelId="{4CD3875A-F8D3-4593-9EAD-F5A963B6F688}" type="pres">
      <dgm:prSet presAssocID="{595841E5-8D8C-4F77-BA50-33848E5E15EA}" presName="sibTrans" presStyleCnt="0"/>
      <dgm:spPr/>
    </dgm:pt>
    <dgm:pt modelId="{BE0CCE58-97DD-422A-A4DF-39EF64492856}" type="pres">
      <dgm:prSet presAssocID="{CE5E8CD9-A7AA-4337-922A-030E9B81CB0A}" presName="compNode" presStyleCnt="0"/>
      <dgm:spPr/>
    </dgm:pt>
    <dgm:pt modelId="{D12E3079-7BC4-4F4D-B9B8-2FF3FFDA9F97}" type="pres">
      <dgm:prSet presAssocID="{CE5E8CD9-A7AA-4337-922A-030E9B81CB0A}" presName="bgRect" presStyleLbl="bgShp" presStyleIdx="2" presStyleCnt="3"/>
      <dgm:spPr/>
    </dgm:pt>
    <dgm:pt modelId="{4995CA9B-37D2-4D4E-8B24-1086AE694D91}" type="pres">
      <dgm:prSet presAssocID="{CE5E8CD9-A7AA-4337-922A-030E9B81CB0A}"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it-IT"/>
        </a:p>
      </dgm:t>
      <dgm:extLst>
        <a:ext uri="{E40237B7-FDA0-4F09-8148-C483321AD2D9}">
          <dgm14:cNvPr xmlns:dgm14="http://schemas.microsoft.com/office/drawing/2010/diagram" id="0" name="" descr="Stetoscopio"/>
        </a:ext>
      </dgm:extLst>
    </dgm:pt>
    <dgm:pt modelId="{FFA41183-67E2-486C-97A0-4BD62A468B34}" type="pres">
      <dgm:prSet presAssocID="{CE5E8CD9-A7AA-4337-922A-030E9B81CB0A}" presName="spaceRect" presStyleCnt="0"/>
      <dgm:spPr/>
    </dgm:pt>
    <dgm:pt modelId="{93393EC0-1C93-43F7-B8DE-F1BE4E074144}" type="pres">
      <dgm:prSet presAssocID="{CE5E8CD9-A7AA-4337-922A-030E9B81CB0A}" presName="parTx" presStyleLbl="revTx" presStyleIdx="2" presStyleCnt="3">
        <dgm:presLayoutVars>
          <dgm:chMax val="0"/>
          <dgm:chPref val="0"/>
        </dgm:presLayoutVars>
      </dgm:prSet>
      <dgm:spPr/>
      <dgm:t>
        <a:bodyPr/>
        <a:lstStyle/>
        <a:p>
          <a:endParaRPr lang="it-IT"/>
        </a:p>
      </dgm:t>
    </dgm:pt>
  </dgm:ptLst>
  <dgm:cxnLst>
    <dgm:cxn modelId="{6DE2813B-3338-411F-A1AF-EE5CA5762A59}" type="presOf" srcId="{D25E67FC-8768-4E42-953E-8ED45D8C774E}" destId="{22C18469-E03A-44E9-93E0-E4ECC6B7921E}" srcOrd="0" destOrd="0" presId="urn:microsoft.com/office/officeart/2018/2/layout/IconVerticalSolidList"/>
    <dgm:cxn modelId="{382D9918-076A-47FB-A76D-0B6A80BB2E62}" type="presOf" srcId="{702F2447-71D5-40CE-880A-88C6B6973E97}" destId="{F0632B56-74E4-4257-8DD3-BBA85544C501}" srcOrd="0" destOrd="0" presId="urn:microsoft.com/office/officeart/2018/2/layout/IconVerticalSolidList"/>
    <dgm:cxn modelId="{C082C45B-998B-480B-922A-83E93B8589A2}" srcId="{702F2447-71D5-40CE-880A-88C6B6973E97}" destId="{CE5E8CD9-A7AA-4337-922A-030E9B81CB0A}" srcOrd="2" destOrd="0" parTransId="{6CD3C4A2-ECA7-46C5-81BA-1DCEA92242C9}" sibTransId="{44948CCB-2687-4BA1-BE1D-1616B5D59ECD}"/>
    <dgm:cxn modelId="{CCA3797E-9244-4FEF-84EE-73A2A54819DE}" type="presOf" srcId="{CE5E8CD9-A7AA-4337-922A-030E9B81CB0A}" destId="{93393EC0-1C93-43F7-B8DE-F1BE4E074144}" srcOrd="0" destOrd="0" presId="urn:microsoft.com/office/officeart/2018/2/layout/IconVerticalSolidList"/>
    <dgm:cxn modelId="{3B1E4024-341A-44D0-BB3B-F57B7275EF2E}" type="presOf" srcId="{D5EEDF73-24CF-46A5-BB56-469C7DC20633}" destId="{94126AD6-8980-4B50-884E-5EEE8B217709}" srcOrd="0" destOrd="0" presId="urn:microsoft.com/office/officeart/2018/2/layout/IconVerticalSolidList"/>
    <dgm:cxn modelId="{8CBBC496-5C92-4A3C-A514-D02DC7F4B7F3}" srcId="{702F2447-71D5-40CE-880A-88C6B6973E97}" destId="{D5EEDF73-24CF-46A5-BB56-469C7DC20633}" srcOrd="1" destOrd="0" parTransId="{7F9CE054-A6B2-4513-94D6-08FE41D672CE}" sibTransId="{595841E5-8D8C-4F77-BA50-33848E5E15EA}"/>
    <dgm:cxn modelId="{7C30337A-5B79-40BA-8163-5638FD1D60AE}" srcId="{702F2447-71D5-40CE-880A-88C6B6973E97}" destId="{D25E67FC-8768-4E42-953E-8ED45D8C774E}" srcOrd="0" destOrd="0" parTransId="{D3BADB5E-F1ED-43E0-BA31-7B4E87BD3FC1}" sibTransId="{9734C8DA-31CE-4680-8F24-4CC3657040CD}"/>
    <dgm:cxn modelId="{8530D94B-249D-4AE1-98A8-B995F7C1FCF3}" type="presParOf" srcId="{F0632B56-74E4-4257-8DD3-BBA85544C501}" destId="{29D59D91-B3A5-4397-9C2C-0C0BA3C823DB}" srcOrd="0" destOrd="0" presId="urn:microsoft.com/office/officeart/2018/2/layout/IconVerticalSolidList"/>
    <dgm:cxn modelId="{5D36ADF5-C385-4CE6-8B2E-7F000D65785F}" type="presParOf" srcId="{29D59D91-B3A5-4397-9C2C-0C0BA3C823DB}" destId="{318BBB3C-4104-4240-9CF6-47ED4CFF8302}" srcOrd="0" destOrd="0" presId="urn:microsoft.com/office/officeart/2018/2/layout/IconVerticalSolidList"/>
    <dgm:cxn modelId="{C278F98E-0C96-4605-A87A-2599798646DB}" type="presParOf" srcId="{29D59D91-B3A5-4397-9C2C-0C0BA3C823DB}" destId="{2D705DCB-E8C2-49DF-BFB2-5E750E75CB0C}" srcOrd="1" destOrd="0" presId="urn:microsoft.com/office/officeart/2018/2/layout/IconVerticalSolidList"/>
    <dgm:cxn modelId="{8ECF43B3-26DC-4327-B023-3E84FEBC9E25}" type="presParOf" srcId="{29D59D91-B3A5-4397-9C2C-0C0BA3C823DB}" destId="{C678B129-8857-4F13-936C-612BE738B905}" srcOrd="2" destOrd="0" presId="urn:microsoft.com/office/officeart/2018/2/layout/IconVerticalSolidList"/>
    <dgm:cxn modelId="{C5466DAC-E8D4-4A00-BE8C-4343424D2CB7}" type="presParOf" srcId="{29D59D91-B3A5-4397-9C2C-0C0BA3C823DB}" destId="{22C18469-E03A-44E9-93E0-E4ECC6B7921E}" srcOrd="3" destOrd="0" presId="urn:microsoft.com/office/officeart/2018/2/layout/IconVerticalSolidList"/>
    <dgm:cxn modelId="{6CA0C187-2434-425C-8355-ACA181E5F8BE}" type="presParOf" srcId="{F0632B56-74E4-4257-8DD3-BBA85544C501}" destId="{874F43D7-8B32-4251-891A-15DC3BCF787B}" srcOrd="1" destOrd="0" presId="urn:microsoft.com/office/officeart/2018/2/layout/IconVerticalSolidList"/>
    <dgm:cxn modelId="{724760C1-A95D-4F51-BD89-516EFDC7CD29}" type="presParOf" srcId="{F0632B56-74E4-4257-8DD3-BBA85544C501}" destId="{02C42F47-9159-4AEE-8071-79C2DFB0BE43}" srcOrd="2" destOrd="0" presId="urn:microsoft.com/office/officeart/2018/2/layout/IconVerticalSolidList"/>
    <dgm:cxn modelId="{2E3EEA2A-7B4D-497F-8DFB-3252040BBC79}" type="presParOf" srcId="{02C42F47-9159-4AEE-8071-79C2DFB0BE43}" destId="{4A1FF701-26C9-4A35-AF70-A7B83C0D056D}" srcOrd="0" destOrd="0" presId="urn:microsoft.com/office/officeart/2018/2/layout/IconVerticalSolidList"/>
    <dgm:cxn modelId="{DB782719-3BFF-4CAD-8C8F-1B9D9806ADCC}" type="presParOf" srcId="{02C42F47-9159-4AEE-8071-79C2DFB0BE43}" destId="{904D77B0-4A1A-4C2C-BC4A-0EC76530095D}" srcOrd="1" destOrd="0" presId="urn:microsoft.com/office/officeart/2018/2/layout/IconVerticalSolidList"/>
    <dgm:cxn modelId="{9352680F-DF12-4EE4-A7D0-0B774AD9177A}" type="presParOf" srcId="{02C42F47-9159-4AEE-8071-79C2DFB0BE43}" destId="{3A262974-1FA6-47B3-A054-CDD035D61D8E}" srcOrd="2" destOrd="0" presId="urn:microsoft.com/office/officeart/2018/2/layout/IconVerticalSolidList"/>
    <dgm:cxn modelId="{B42E580A-DD3A-415A-B336-2A12C9ECB29B}" type="presParOf" srcId="{02C42F47-9159-4AEE-8071-79C2DFB0BE43}" destId="{94126AD6-8980-4B50-884E-5EEE8B217709}" srcOrd="3" destOrd="0" presId="urn:microsoft.com/office/officeart/2018/2/layout/IconVerticalSolidList"/>
    <dgm:cxn modelId="{52381C4B-E57B-4C0A-AC8D-5B2BB5F7D83A}" type="presParOf" srcId="{F0632B56-74E4-4257-8DD3-BBA85544C501}" destId="{4CD3875A-F8D3-4593-9EAD-F5A963B6F688}" srcOrd="3" destOrd="0" presId="urn:microsoft.com/office/officeart/2018/2/layout/IconVerticalSolidList"/>
    <dgm:cxn modelId="{82B7CD59-779A-4EE4-BCA4-17EB6B610793}" type="presParOf" srcId="{F0632B56-74E4-4257-8DD3-BBA85544C501}" destId="{BE0CCE58-97DD-422A-A4DF-39EF64492856}" srcOrd="4" destOrd="0" presId="urn:microsoft.com/office/officeart/2018/2/layout/IconVerticalSolidList"/>
    <dgm:cxn modelId="{B4AC9551-15FA-4C4E-AD5B-AA21EACBFA0B}" type="presParOf" srcId="{BE0CCE58-97DD-422A-A4DF-39EF64492856}" destId="{D12E3079-7BC4-4F4D-B9B8-2FF3FFDA9F97}" srcOrd="0" destOrd="0" presId="urn:microsoft.com/office/officeart/2018/2/layout/IconVerticalSolidList"/>
    <dgm:cxn modelId="{5C0EB05C-DB83-455F-80BB-AA34F4581E94}" type="presParOf" srcId="{BE0CCE58-97DD-422A-A4DF-39EF64492856}" destId="{4995CA9B-37D2-4D4E-8B24-1086AE694D91}" srcOrd="1" destOrd="0" presId="urn:microsoft.com/office/officeart/2018/2/layout/IconVerticalSolidList"/>
    <dgm:cxn modelId="{48FA65BE-161A-4641-A5D5-C463E6BF28B1}" type="presParOf" srcId="{BE0CCE58-97DD-422A-A4DF-39EF64492856}" destId="{FFA41183-67E2-486C-97A0-4BD62A468B34}" srcOrd="2" destOrd="0" presId="urn:microsoft.com/office/officeart/2018/2/layout/IconVerticalSolidList"/>
    <dgm:cxn modelId="{F06A8F0D-CB29-4139-98DF-78C5B4D6E79F}" type="presParOf" srcId="{BE0CCE58-97DD-422A-A4DF-39EF64492856}" destId="{93393EC0-1C93-43F7-B8DE-F1BE4E0741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BBB3C-4104-4240-9CF6-47ED4CFF8302}">
      <dsp:nvSpPr>
        <dsp:cNvPr id="0" name=""/>
        <dsp:cNvSpPr/>
      </dsp:nvSpPr>
      <dsp:spPr>
        <a:xfrm>
          <a:off x="0" y="459"/>
          <a:ext cx="10058399" cy="10742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05DCB-E8C2-49DF-BFB2-5E750E75CB0C}">
      <dsp:nvSpPr>
        <dsp:cNvPr id="0" name=""/>
        <dsp:cNvSpPr/>
      </dsp:nvSpPr>
      <dsp:spPr>
        <a:xfrm>
          <a:off x="324969" y="242171"/>
          <a:ext cx="590852" cy="5908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C18469-E03A-44E9-93E0-E4ECC6B7921E}">
      <dsp:nvSpPr>
        <dsp:cNvPr id="0" name=""/>
        <dsp:cNvSpPr/>
      </dsp:nvSpPr>
      <dsp:spPr>
        <a:xfrm>
          <a:off x="1240791" y="459"/>
          <a:ext cx="8817608" cy="10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94" tIns="113694" rIns="113694" bIns="113694" numCol="1" spcCol="1270" anchor="ctr" anchorCtr="0">
          <a:noAutofit/>
        </a:bodyPr>
        <a:lstStyle/>
        <a:p>
          <a:pPr lvl="0" algn="l" defTabSz="977900">
            <a:lnSpc>
              <a:spcPct val="90000"/>
            </a:lnSpc>
            <a:spcBef>
              <a:spcPct val="0"/>
            </a:spcBef>
            <a:spcAft>
              <a:spcPct val="35000"/>
            </a:spcAft>
          </a:pPr>
          <a:r>
            <a:rPr lang="it-IT" sz="2200" kern="1200"/>
            <a:t>Le complicanze «mediche» sono da gestire in ambito multidisciplinare</a:t>
          </a:r>
          <a:endParaRPr lang="en-US" sz="2200" kern="1200"/>
        </a:p>
      </dsp:txBody>
      <dsp:txXfrm>
        <a:off x="1240791" y="459"/>
        <a:ext cx="8817608" cy="1074277"/>
      </dsp:txXfrm>
    </dsp:sp>
    <dsp:sp modelId="{4A1FF701-26C9-4A35-AF70-A7B83C0D056D}">
      <dsp:nvSpPr>
        <dsp:cNvPr id="0" name=""/>
        <dsp:cNvSpPr/>
      </dsp:nvSpPr>
      <dsp:spPr>
        <a:xfrm>
          <a:off x="0" y="1343306"/>
          <a:ext cx="10058399" cy="10742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D77B0-4A1A-4C2C-BC4A-0EC76530095D}">
      <dsp:nvSpPr>
        <dsp:cNvPr id="0" name=""/>
        <dsp:cNvSpPr/>
      </dsp:nvSpPr>
      <dsp:spPr>
        <a:xfrm>
          <a:off x="324969" y="1585019"/>
          <a:ext cx="590852" cy="59085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126AD6-8980-4B50-884E-5EEE8B217709}">
      <dsp:nvSpPr>
        <dsp:cNvPr id="0" name=""/>
        <dsp:cNvSpPr/>
      </dsp:nvSpPr>
      <dsp:spPr>
        <a:xfrm>
          <a:off x="1240791" y="1343306"/>
          <a:ext cx="8817608" cy="10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94" tIns="113694" rIns="113694" bIns="113694" numCol="1" spcCol="1270" anchor="ctr" anchorCtr="0">
          <a:noAutofit/>
        </a:bodyPr>
        <a:lstStyle/>
        <a:p>
          <a:pPr lvl="0" algn="l" defTabSz="977900">
            <a:lnSpc>
              <a:spcPct val="90000"/>
            </a:lnSpc>
            <a:spcBef>
              <a:spcPct val="0"/>
            </a:spcBef>
            <a:spcAft>
              <a:spcPct val="35000"/>
            </a:spcAft>
          </a:pPr>
          <a:r>
            <a:rPr lang="it-IT" sz="2200" kern="1200" dirty="0"/>
            <a:t>La comunicazione col paziente </a:t>
          </a:r>
          <a:r>
            <a:rPr lang="it-IT" sz="2200" kern="1200" dirty="0" smtClean="0"/>
            <a:t>e </a:t>
          </a:r>
          <a:r>
            <a:rPr lang="it-IT" sz="2200" kern="1200" dirty="0"/>
            <a:t>la spiegazione in merito all’importanza di determinati comportamenti e terapia post operatorie è INDISPENSABILE</a:t>
          </a:r>
          <a:endParaRPr lang="en-US" sz="2200" kern="1200" dirty="0"/>
        </a:p>
      </dsp:txBody>
      <dsp:txXfrm>
        <a:off x="1240791" y="1343306"/>
        <a:ext cx="8817608" cy="1074277"/>
      </dsp:txXfrm>
    </dsp:sp>
    <dsp:sp modelId="{D12E3079-7BC4-4F4D-B9B8-2FF3FFDA9F97}">
      <dsp:nvSpPr>
        <dsp:cNvPr id="0" name=""/>
        <dsp:cNvSpPr/>
      </dsp:nvSpPr>
      <dsp:spPr>
        <a:xfrm>
          <a:off x="0" y="2686153"/>
          <a:ext cx="10058399" cy="107427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5CA9B-37D2-4D4E-8B24-1086AE694D91}">
      <dsp:nvSpPr>
        <dsp:cNvPr id="0" name=""/>
        <dsp:cNvSpPr/>
      </dsp:nvSpPr>
      <dsp:spPr>
        <a:xfrm>
          <a:off x="324969" y="2927866"/>
          <a:ext cx="590852" cy="59085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393EC0-1C93-43F7-B8DE-F1BE4E074144}">
      <dsp:nvSpPr>
        <dsp:cNvPr id="0" name=""/>
        <dsp:cNvSpPr/>
      </dsp:nvSpPr>
      <dsp:spPr>
        <a:xfrm>
          <a:off x="1240791" y="2686153"/>
          <a:ext cx="8817608" cy="1074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694" tIns="113694" rIns="113694" bIns="113694" numCol="1" spcCol="1270" anchor="ctr" anchorCtr="0">
          <a:noAutofit/>
        </a:bodyPr>
        <a:lstStyle/>
        <a:p>
          <a:pPr lvl="0" algn="l" defTabSz="977900">
            <a:lnSpc>
              <a:spcPct val="90000"/>
            </a:lnSpc>
            <a:spcBef>
              <a:spcPct val="0"/>
            </a:spcBef>
            <a:spcAft>
              <a:spcPct val="35000"/>
            </a:spcAft>
          </a:pPr>
          <a:r>
            <a:rPr lang="it-IT" sz="2200" kern="1200"/>
            <a:t>Non esiste una procedura scevra da possibili complicanze a lungo breve medio e lungo termine</a:t>
          </a:r>
          <a:endParaRPr lang="en-US" sz="2200" kern="1200"/>
        </a:p>
      </dsp:txBody>
      <dsp:txXfrm>
        <a:off x="1240791" y="2686153"/>
        <a:ext cx="8817608" cy="10742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6FC0A7B-6666-4F41-AD03-C74B76B10001}" type="datetime1">
              <a:rPr lang="it-IT" smtClean="0"/>
              <a:t>24/10/2025</a:t>
            </a:fld>
            <a:endParaRPr lang="it-IT"/>
          </a:p>
        </p:txBody>
      </p:sp>
      <p:sp>
        <p:nvSpPr>
          <p:cNvPr id="4" name="Segnaposto piè di pagina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2858E0-3D38-47B7-97D4-4FE08D90D359}" type="slidenum">
              <a:rPr lang="it-IT" smtClean="0"/>
              <a:t>‹N›</a:t>
            </a:fld>
            <a:endParaRPr lang="it-IT"/>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367B-2E0B-461C-8280-86016408BD7C}" type="datetime1">
              <a:rPr lang="it-IT" smtClean="0"/>
              <a:pPr/>
              <a:t>24/10/2025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84ECAD9-32EE-4091-BDA5-6BD15ACC5E58}" type="slidenum">
              <a:rPr lang="it-IT" noProof="0" smtClean="0"/>
              <a:t>‹N›</a:t>
            </a:fld>
            <a:endParaRPr lang="it-IT" noProof="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11" name="Segnaposto immagine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54DB44FF-F9B4-4E5D-9888-DD07079D4562}" type="datetime1">
              <a:rPr lang="it-IT" noProof="0" smtClean="0"/>
              <a:t>24/10/2025</a:t>
            </a:fld>
            <a:endParaRPr lang="it-IT" noProof="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sp>
        <p:nvSpPr>
          <p:cNvPr id="3" name="Sottotitolo 2"/>
          <p:cNvSpPr>
            <a:spLocks noGrp="1"/>
          </p:cNvSpPr>
          <p:nvPr>
            <p:ph type="subTitle" idx="1"/>
          </p:nvPr>
        </p:nvSpPr>
        <p:spPr>
          <a:xfrm>
            <a:off x="1212850" y="4508500"/>
            <a:ext cx="5118100" cy="1279652"/>
          </a:xfrm>
        </p:spPr>
        <p:txBody>
          <a:bodyPr lIns="91440" rIns="91440" rtlCol="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p>
        </p:txBody>
      </p:sp>
      <p:sp>
        <p:nvSpPr>
          <p:cNvPr id="2" name="Titolo 1"/>
          <p:cNvSpPr>
            <a:spLocks noGrp="1"/>
          </p:cNvSpPr>
          <p:nvPr>
            <p:ph type="ctrTitle"/>
          </p:nvPr>
        </p:nvSpPr>
        <p:spPr>
          <a:xfrm>
            <a:off x="1212850" y="2057400"/>
            <a:ext cx="5118100" cy="1929066"/>
          </a:xfrm>
        </p:spPr>
        <p:txBody>
          <a:bodyPr rtlCol="0" anchor="b">
            <a:noAutofit/>
          </a:bodyPr>
          <a:lstStyle>
            <a:lvl1pPr algn="l">
              <a:lnSpc>
                <a:spcPct val="90000"/>
              </a:lnSpc>
              <a:defRPr sz="5400" b="1" spc="-50" baseline="0">
                <a:solidFill>
                  <a:schemeClr val="bg1"/>
                </a:solidFill>
                <a:latin typeface="+mn-lt"/>
              </a:defRPr>
            </a:lvl1pPr>
          </a:lstStyle>
          <a:p>
            <a:pPr rtl="0"/>
            <a:r>
              <a:rPr lang="it-IT" noProof="0"/>
              <a:t>Fare clic per modificare lo stile del titolo dello schema</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2418423A-F070-9E46-5DF3-5FFC12C9860E}"/>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2106DEA2-E3F0-AEEA-6323-A7D380213756}"/>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pic>
          <p:nvPicPr>
            <p:cNvPr id="13" name="Immagine 12">
              <a:extLst>
                <a:ext uri="{FF2B5EF4-FFF2-40B4-BE49-F238E27FC236}">
                  <a16:creationId xmlns:a16="http://schemas.microsoft.com/office/drawing/2014/main" id="{0E7E95A1-538C-37CE-0423-105154F9F6E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786383"/>
            <a:ext cx="3068833" cy="2093975"/>
          </a:xfrm>
        </p:spPr>
        <p:txBody>
          <a:bodyPr rtlCol="0" anchor="b">
            <a:normAutofit/>
          </a:bodyPr>
          <a:lstStyle>
            <a:lvl1pPr>
              <a:lnSpc>
                <a:spcPct val="90000"/>
              </a:lnSpc>
              <a:defRPr sz="3600" b="0">
                <a:solidFill>
                  <a:srgbClr val="FFFFFF"/>
                </a:solidFill>
              </a:defRPr>
            </a:lvl1pPr>
          </a:lstStyle>
          <a:p>
            <a:pPr rtl="0"/>
            <a:r>
              <a:rPr lang="it-IT" noProof="0"/>
              <a:t>Fare clic per modificare lo stile del titolo dello schema</a:t>
            </a:r>
          </a:p>
        </p:txBody>
      </p:sp>
      <p:sp>
        <p:nvSpPr>
          <p:cNvPr id="3" name="Segnaposto contenuto 2"/>
          <p:cNvSpPr>
            <a:spLocks noGrp="1"/>
          </p:cNvSpPr>
          <p:nvPr>
            <p:ph idx="1"/>
          </p:nvPr>
        </p:nvSpPr>
        <p:spPr>
          <a:xfrm>
            <a:off x="5458984" y="812800"/>
            <a:ext cx="5713841" cy="4868609"/>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testo 3"/>
          <p:cNvSpPr>
            <a:spLocks noGrp="1"/>
          </p:cNvSpPr>
          <p:nvPr>
            <p:ph type="body" sz="half" idx="2" hasCustomPrompt="1"/>
          </p:nvPr>
        </p:nvSpPr>
        <p:spPr>
          <a:xfrm>
            <a:off x="1092200" y="3043050"/>
            <a:ext cx="3068832" cy="2638359"/>
          </a:xfrm>
        </p:spPr>
        <p:txBody>
          <a:bodyPr lIns="91440" rIns="91440" rtlCol="0">
            <a:normAutofit/>
          </a:bodyPr>
          <a:lstStyle>
            <a:lvl1pPr marL="0" indent="0" rtl="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251FC1-1A75-47DA-9A6E-B43CF6E86A62}" type="datetime1">
              <a:rPr lang="it-IT" noProof="0" smtClean="0"/>
              <a:t>24/10/2025</a:t>
            </a:fld>
            <a:endParaRPr lang="it-IT" noProof="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Segnaposto piè di pagina 2">
            <a:extLst>
              <a:ext uri="{FF2B5EF4-FFF2-40B4-BE49-F238E27FC236}">
                <a16:creationId xmlns:a16="http://schemas.microsoft.com/office/drawing/2014/main" id="{82E39F50-459D-C3E1-C6CC-EA208D50E4FE}"/>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p>
        </p:txBody>
      </p: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B74319CE-E5CF-4FF9-86AE-7437B4FD3174}" type="datetime1">
              <a:rPr lang="it-IT" noProof="0" smtClean="0"/>
              <a:t>24/10/2025</a:t>
            </a:fld>
            <a:endParaRPr lang="it-IT" noProof="0"/>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sp>
        <p:nvSpPr>
          <p:cNvPr id="4" name="Segnaposto piè di pagina 2">
            <a:extLst>
              <a:ext uri="{FF2B5EF4-FFF2-40B4-BE49-F238E27FC236}">
                <a16:creationId xmlns:a16="http://schemas.microsoft.com/office/drawing/2014/main" id="{DC7E41FD-853D-F717-1775-E30235610CE8}"/>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p>
        </p:txBody>
      </p:sp>
      <p:grpSp>
        <p:nvGrpSpPr>
          <p:cNvPr id="5" name="Gruppo 4">
            <a:extLst>
              <a:ext uri="{FF2B5EF4-FFF2-40B4-BE49-F238E27FC236}">
                <a16:creationId xmlns:a16="http://schemas.microsoft.com/office/drawing/2014/main" id="{A909E4F4-6E58-4C99-8FCB-E2B2E6880C4E}"/>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AB5AAC35-FC9A-7D6C-E995-70B1B8321543}"/>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Rettangolo 7">
              <a:extLst>
                <a:ext uri="{FF2B5EF4-FFF2-40B4-BE49-F238E27FC236}">
                  <a16:creationId xmlns:a16="http://schemas.microsoft.com/office/drawing/2014/main" id="{B8947C3A-81D2-A03E-7BF6-49FB46C37F0C}"/>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10" name="Immagine 9">
              <a:extLst>
                <a:ext uri="{FF2B5EF4-FFF2-40B4-BE49-F238E27FC236}">
                  <a16:creationId xmlns:a16="http://schemas.microsoft.com/office/drawing/2014/main" id="{652D582F-91B7-6EB1-B40E-4A6EAD996F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uto con didascali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5671555F-2DFC-47F0-DBB7-C9D4CFB987A9}"/>
              </a:ext>
            </a:extLst>
          </p:cNvPr>
          <p:cNvGrpSpPr/>
          <p:nvPr userDrawn="1"/>
        </p:nvGrpSpPr>
        <p:grpSpPr>
          <a:xfrm>
            <a:off x="8166735" y="10622"/>
            <a:ext cx="2857500" cy="6847377"/>
            <a:chOff x="8166735" y="10622"/>
            <a:chExt cx="2857500" cy="6847377"/>
          </a:xfrm>
        </p:grpSpPr>
        <p:sp>
          <p:nvSpPr>
            <p:cNvPr id="7" name="Parallelogramma 14">
              <a:extLst>
                <a:ext uri="{FF2B5EF4-FFF2-40B4-BE49-F238E27FC236}">
                  <a16:creationId xmlns:a16="http://schemas.microsoft.com/office/drawing/2014/main" id="{4AC9BAFC-B67E-FCCC-1BBB-B1DE5721C73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pic>
          <p:nvPicPr>
            <p:cNvPr id="13" name="Immagine 12">
              <a:extLst>
                <a:ext uri="{FF2B5EF4-FFF2-40B4-BE49-F238E27FC236}">
                  <a16:creationId xmlns:a16="http://schemas.microsoft.com/office/drawing/2014/main" id="{90FB7B71-E71A-A43D-D029-E705FD4958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9" name="Rettangolo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82620384-FC06-4245-8A4E-BD9C5C3038C1}" type="datetime1">
              <a:rPr lang="it-IT" noProof="0" smtClean="0"/>
              <a:t>24/10/2025</a:t>
            </a:fld>
            <a:endParaRPr lang="it-IT" noProof="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5" name="Rettangolo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p:cNvSpPr>
            <a:spLocks noGrp="1"/>
          </p:cNvSpPr>
          <p:nvPr>
            <p:ph type="title"/>
          </p:nvPr>
        </p:nvSpPr>
        <p:spPr>
          <a:xfrm>
            <a:off x="1092200" y="1885125"/>
            <a:ext cx="3314700" cy="2093975"/>
          </a:xfrm>
        </p:spPr>
        <p:txBody>
          <a:bodyPr rtlCol="0" anchor="ctr">
            <a:normAutofit/>
          </a:bodyPr>
          <a:lstStyle>
            <a:lvl1pPr>
              <a:lnSpc>
                <a:spcPct val="90000"/>
              </a:lnSpc>
              <a:defRPr sz="4400" b="1">
                <a:solidFill>
                  <a:srgbClr val="FFFFFF"/>
                </a:solidFill>
                <a:latin typeface="+mn-lt"/>
              </a:defRPr>
            </a:lvl1pPr>
          </a:lstStyle>
          <a:p>
            <a:pPr rtl="0"/>
            <a:r>
              <a:rPr lang="it-IT" noProof="0"/>
              <a:t>Fare clic per modificare lo stile del titolo dello schema</a:t>
            </a:r>
          </a:p>
        </p:txBody>
      </p:sp>
      <p:sp>
        <p:nvSpPr>
          <p:cNvPr id="18" name="Rettangolo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 name="Segnaposto piè di pagina 2">
            <a:extLst>
              <a:ext uri="{FF2B5EF4-FFF2-40B4-BE49-F238E27FC236}">
                <a16:creationId xmlns:a16="http://schemas.microsoft.com/office/drawing/2014/main" id="{DB5FC7EB-9809-9909-8D31-7667D27CFE29}"/>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uto con didascalia">
    <p:spTree>
      <p:nvGrpSpPr>
        <p:cNvPr id="1" name=""/>
        <p:cNvGrpSpPr/>
        <p:nvPr/>
      </p:nvGrpSpPr>
      <p:grpSpPr>
        <a:xfrm>
          <a:off x="0" y="0"/>
          <a:ext cx="0" cy="0"/>
          <a:chOff x="0" y="0"/>
          <a:chExt cx="0" cy="0"/>
        </a:xfrm>
      </p:grpSpPr>
      <p:grpSp>
        <p:nvGrpSpPr>
          <p:cNvPr id="5" name="Gruppo 4">
            <a:extLst>
              <a:ext uri="{FF2B5EF4-FFF2-40B4-BE49-F238E27FC236}">
                <a16:creationId xmlns:a16="http://schemas.microsoft.com/office/drawing/2014/main" id="{9BC07667-3D77-6EF7-246F-F0E7E9E76BF6}"/>
              </a:ext>
            </a:extLst>
          </p:cNvPr>
          <p:cNvGrpSpPr/>
          <p:nvPr userDrawn="1"/>
        </p:nvGrpSpPr>
        <p:grpSpPr>
          <a:xfrm>
            <a:off x="8166735" y="10622"/>
            <a:ext cx="2857500" cy="6847377"/>
            <a:chOff x="8166735" y="10622"/>
            <a:chExt cx="2857500" cy="6847377"/>
          </a:xfrm>
        </p:grpSpPr>
        <p:sp>
          <p:nvSpPr>
            <p:cNvPr id="6" name="Parallelogramma 14">
              <a:extLst>
                <a:ext uri="{FF2B5EF4-FFF2-40B4-BE49-F238E27FC236}">
                  <a16:creationId xmlns:a16="http://schemas.microsoft.com/office/drawing/2014/main" id="{2B17930C-3847-9F26-27A2-EE4E4A962265}"/>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pic>
          <p:nvPicPr>
            <p:cNvPr id="7" name="Immagine 6">
              <a:extLst>
                <a:ext uri="{FF2B5EF4-FFF2-40B4-BE49-F238E27FC236}">
                  <a16:creationId xmlns:a16="http://schemas.microsoft.com/office/drawing/2014/main" id="{0C724DCC-6C89-226F-7AD0-1226D3E15E0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bg1"/>
                </a:solidFill>
              </a:defRPr>
            </a:lvl1pPr>
          </a:lstStyle>
          <a:p>
            <a:pPr rtl="0"/>
            <a:r>
              <a:rPr lang="it-IT" noProof="0"/>
              <a:t>Fare clic sull'icona per inserire un'immagine</a:t>
            </a:r>
          </a:p>
        </p:txBody>
      </p:sp>
      <p:sp>
        <p:nvSpPr>
          <p:cNvPr id="3" name="Segnaposto contenuto 2"/>
          <p:cNvSpPr>
            <a:spLocks noGrp="1"/>
          </p:cNvSpPr>
          <p:nvPr>
            <p:ph idx="1"/>
          </p:nvPr>
        </p:nvSpPr>
        <p:spPr>
          <a:xfrm>
            <a:off x="5458984" y="497808"/>
            <a:ext cx="5713841" cy="4868609"/>
          </a:xfrm>
        </p:spPr>
        <p:txBody>
          <a:bodyPr rtlCol="0" anchor="ct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0997CAA8-247F-493B-9041-1EB41C0713A1}" type="datetime1">
              <a:rPr lang="it-IT" noProof="0" smtClean="0"/>
              <a:t>24/10/2025</a:t>
            </a:fld>
            <a:endParaRPr lang="it-IT" noProof="0"/>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p>
        </p:txBody>
      </p:sp>
      <p:sp>
        <p:nvSpPr>
          <p:cNvPr id="4" name="Segnaposto piè di pagina 2">
            <a:extLst>
              <a:ext uri="{FF2B5EF4-FFF2-40B4-BE49-F238E27FC236}">
                <a16:creationId xmlns:a16="http://schemas.microsoft.com/office/drawing/2014/main" id="{F1E388EF-366D-885A-CF06-6BEFE9E1E7F6}"/>
              </a:ext>
            </a:extLst>
          </p:cNvPr>
          <p:cNvSpPr txBox="1">
            <a:spLocks/>
          </p:cNvSpPr>
          <p:nvPr userDrawn="1"/>
        </p:nvSpPr>
        <p:spPr>
          <a:xfrm>
            <a:off x="216130" y="6446838"/>
            <a:ext cx="4846321" cy="365125"/>
          </a:xfrm>
          <a:prstGeom prst="rect">
            <a:avLst/>
          </a:prstGeom>
        </p:spPr>
        <p:txBody>
          <a:bodyPr vert="horz" lIns="91440" tIns="45720" rIns="91440" bIns="45720" rtlCol="0" anchor="ctr"/>
          <a:lstStyle>
            <a:defPPr rtl="0">
              <a:defRPr lang="it-it"/>
            </a:defPPr>
            <a:lvl1pPr marL="0" algn="l" defTabSz="914400" rtl="0" eaLnBrk="1" latinLnBrk="0" hangingPunct="1">
              <a:defRPr sz="900" kern="1200" cap="all" baseline="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a:t>Direttori del Corso – M. De Luca – M.A. Zappa</a:t>
            </a:r>
          </a:p>
        </p:txBody>
      </p:sp>
      <p:grpSp>
        <p:nvGrpSpPr>
          <p:cNvPr id="8" name="Gruppo 7">
            <a:extLst>
              <a:ext uri="{FF2B5EF4-FFF2-40B4-BE49-F238E27FC236}">
                <a16:creationId xmlns:a16="http://schemas.microsoft.com/office/drawing/2014/main" id="{7EEC3F92-4A54-DA7A-6F17-53A8870AF276}"/>
              </a:ext>
            </a:extLst>
          </p:cNvPr>
          <p:cNvGrpSpPr/>
          <p:nvPr userDrawn="1"/>
        </p:nvGrpSpPr>
        <p:grpSpPr>
          <a:xfrm>
            <a:off x="0" y="6133244"/>
            <a:ext cx="12192000" cy="714133"/>
            <a:chOff x="0" y="6133244"/>
            <a:chExt cx="12192000" cy="714133"/>
          </a:xfrm>
        </p:grpSpPr>
        <p:sp>
          <p:nvSpPr>
            <p:cNvPr id="9" name="Rettangolo 8">
              <a:extLst>
                <a:ext uri="{FF2B5EF4-FFF2-40B4-BE49-F238E27FC236}">
                  <a16:creationId xmlns:a16="http://schemas.microsoft.com/office/drawing/2014/main" id="{4EF7AB09-11A1-55CE-B0F1-2BC1CD44CC8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77A4CEA7-018A-963E-FBCC-C6BED07C874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13" name="Immagine 12">
              <a:extLst>
                <a:ext uri="{FF2B5EF4-FFF2-40B4-BE49-F238E27FC236}">
                  <a16:creationId xmlns:a16="http://schemas.microsoft.com/office/drawing/2014/main" id="{915ACA79-3695-D739-C1D9-69A5F22B6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uto con didascalia">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FF709F57-FEE0-F7FD-3E3C-251BED19B58E}"/>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EBDD05CD-2E8E-1DD1-6F96-82E2EC0B2BCC}"/>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pic>
          <p:nvPicPr>
            <p:cNvPr id="6" name="Immagine 5">
              <a:extLst>
                <a:ext uri="{FF2B5EF4-FFF2-40B4-BE49-F238E27FC236}">
                  <a16:creationId xmlns:a16="http://schemas.microsoft.com/office/drawing/2014/main" id="{CD655102-F5D6-949F-E581-D3EC685F6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2" name="Titolo 1"/>
          <p:cNvSpPr>
            <a:spLocks noGrp="1"/>
          </p:cNvSpPr>
          <p:nvPr>
            <p:ph type="title"/>
          </p:nvPr>
        </p:nvSpPr>
        <p:spPr>
          <a:xfrm>
            <a:off x="4984722" y="548355"/>
            <a:ext cx="6054846" cy="634336"/>
          </a:xfrm>
        </p:spPr>
        <p:txBody>
          <a:bodyPr rtlCol="0" anchor="ctr">
            <a:noAutofit/>
          </a:bodyPr>
          <a:lstStyle>
            <a:lvl1pPr>
              <a:lnSpc>
                <a:spcPct val="90000"/>
              </a:lnSpc>
              <a:defRPr sz="3600" b="1" i="0">
                <a:solidFill>
                  <a:srgbClr val="FFFFFF"/>
                </a:solidFill>
                <a:latin typeface="+mn-lt"/>
              </a:defRPr>
            </a:lvl1pPr>
          </a:lstStyle>
          <a:p>
            <a:pPr rtl="0"/>
            <a:r>
              <a:rPr lang="it-IT" noProof="0"/>
              <a:t>Fare clic per modificare lo stile del titolo dello schema</a:t>
            </a:r>
          </a:p>
        </p:txBody>
      </p:sp>
      <p:sp>
        <p:nvSpPr>
          <p:cNvPr id="3" name="Segnaposto contenuto 2"/>
          <p:cNvSpPr>
            <a:spLocks noGrp="1"/>
          </p:cNvSpPr>
          <p:nvPr>
            <p:ph idx="1"/>
          </p:nvPr>
        </p:nvSpPr>
        <p:spPr>
          <a:xfrm>
            <a:off x="5100833" y="1611313"/>
            <a:ext cx="6072099" cy="3755104"/>
          </a:xfrm>
        </p:spPr>
        <p:txBody>
          <a:bodyPr rtlCol="0" anchor="t">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ADCFC264-2C41-457A-9103-DFF5BC066DDD}" type="datetime1">
              <a:rPr lang="it-IT" noProof="0" smtClean="0"/>
              <a:t>24/10/2025</a:t>
            </a:fld>
            <a:endParaRPr lang="it-IT" noProof="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rtlCol="0"/>
          <a:lstStyle>
            <a:lvl1pPr>
              <a:defRPr>
                <a:solidFill>
                  <a:schemeClr val="tx1">
                    <a:lumMod val="75000"/>
                    <a:lumOff val="25000"/>
                  </a:schemeClr>
                </a:solidFill>
              </a:defRPr>
            </a:lvl1pPr>
          </a:lstStyle>
          <a:p>
            <a:pPr rtl="0"/>
            <a:r>
              <a:rPr lang="it-IT" noProof="0"/>
              <a:t>Fare clic sull'icona per inserire un'immagine</a:t>
            </a:r>
          </a:p>
        </p:txBody>
      </p:sp>
      <p:grpSp>
        <p:nvGrpSpPr>
          <p:cNvPr id="7" name="Gruppo 6">
            <a:extLst>
              <a:ext uri="{FF2B5EF4-FFF2-40B4-BE49-F238E27FC236}">
                <a16:creationId xmlns:a16="http://schemas.microsoft.com/office/drawing/2014/main" id="{6936F244-16B1-DA2A-F8DF-60F1BC1D65D0}"/>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7A7A9724-8902-6773-83E8-B1DFC2E443E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 name="Rettangolo 8">
              <a:extLst>
                <a:ext uri="{FF2B5EF4-FFF2-40B4-BE49-F238E27FC236}">
                  <a16:creationId xmlns:a16="http://schemas.microsoft.com/office/drawing/2014/main" id="{82D584EA-4D4C-4BA5-C802-26C086B1459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11" name="Immagine 10">
              <a:extLst>
                <a:ext uri="{FF2B5EF4-FFF2-40B4-BE49-F238E27FC236}">
                  <a16:creationId xmlns:a16="http://schemas.microsoft.com/office/drawing/2014/main" id="{496DF1F4-DD0D-99DD-56BB-201DCBBB5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uto con didascalia">
    <p:spTree>
      <p:nvGrpSpPr>
        <p:cNvPr id="1" name=""/>
        <p:cNvGrpSpPr/>
        <p:nvPr/>
      </p:nvGrpSpPr>
      <p:grpSpPr>
        <a:xfrm>
          <a:off x="0" y="0"/>
          <a:ext cx="0" cy="0"/>
          <a:chOff x="0" y="0"/>
          <a:chExt cx="0" cy="0"/>
        </a:xfrm>
      </p:grpSpPr>
      <p:grpSp>
        <p:nvGrpSpPr>
          <p:cNvPr id="3" name="Gruppo 2">
            <a:extLst>
              <a:ext uri="{FF2B5EF4-FFF2-40B4-BE49-F238E27FC236}">
                <a16:creationId xmlns:a16="http://schemas.microsoft.com/office/drawing/2014/main" id="{2B019930-B47E-D329-19C9-7490B828CAD3}"/>
              </a:ext>
            </a:extLst>
          </p:cNvPr>
          <p:cNvGrpSpPr/>
          <p:nvPr userDrawn="1"/>
        </p:nvGrpSpPr>
        <p:grpSpPr>
          <a:xfrm>
            <a:off x="8166735" y="10622"/>
            <a:ext cx="2857500" cy="6847377"/>
            <a:chOff x="8166735" y="10622"/>
            <a:chExt cx="2857500" cy="6847377"/>
          </a:xfrm>
        </p:grpSpPr>
        <p:sp>
          <p:nvSpPr>
            <p:cNvPr id="4" name="Parallelogramma 14">
              <a:extLst>
                <a:ext uri="{FF2B5EF4-FFF2-40B4-BE49-F238E27FC236}">
                  <a16:creationId xmlns:a16="http://schemas.microsoft.com/office/drawing/2014/main" id="{7ECB0B23-A808-1046-6965-3506D9AD56C2}"/>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pic>
          <p:nvPicPr>
            <p:cNvPr id="5" name="Immagine 4">
              <a:extLst>
                <a:ext uri="{FF2B5EF4-FFF2-40B4-BE49-F238E27FC236}">
                  <a16:creationId xmlns:a16="http://schemas.microsoft.com/office/drawing/2014/main" id="{A8D4ED4B-6849-A910-856D-3C32E1F58FF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18" name="Segnaposto immagine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rtlCol="0"/>
          <a:lstStyle>
            <a:lvl1pPr>
              <a:defRPr>
                <a:solidFill>
                  <a:schemeClr val="tx1">
                    <a:lumMod val="75000"/>
                    <a:lumOff val="25000"/>
                  </a:schemeClr>
                </a:solidFill>
              </a:defRPr>
            </a:lvl1pPr>
          </a:lstStyle>
          <a:p>
            <a:pPr rtl="0"/>
            <a:r>
              <a:rPr lang="it-IT" noProof="0"/>
              <a:t>Fare clic sull'icona per inserire un'immagine</a:t>
            </a:r>
          </a:p>
        </p:txBody>
      </p:sp>
      <p:sp>
        <p:nvSpPr>
          <p:cNvPr id="2" name="Titolo 1"/>
          <p:cNvSpPr>
            <a:spLocks noGrp="1"/>
          </p:cNvSpPr>
          <p:nvPr>
            <p:ph type="title"/>
          </p:nvPr>
        </p:nvSpPr>
        <p:spPr>
          <a:xfrm>
            <a:off x="3068577" y="880375"/>
            <a:ext cx="6054846" cy="634336"/>
          </a:xfrm>
        </p:spPr>
        <p:txBody>
          <a:bodyPr rtlCol="0" anchor="ctr">
            <a:noAutofit/>
          </a:bodyPr>
          <a:lstStyle>
            <a:lvl1pPr algn="ctr">
              <a:lnSpc>
                <a:spcPct val="90000"/>
              </a:lnSpc>
              <a:defRPr sz="3600" b="1" i="0">
                <a:solidFill>
                  <a:schemeClr val="tx1">
                    <a:lumMod val="75000"/>
                    <a:lumOff val="25000"/>
                  </a:schemeClr>
                </a:solidFill>
                <a:latin typeface="+mn-lt"/>
              </a:defRPr>
            </a:lvl1pPr>
          </a:lstStyle>
          <a:p>
            <a:pPr rtl="0"/>
            <a:r>
              <a:rPr lang="it-IT" noProof="0"/>
              <a:t>Fare clic per modificare lo stile del titolo dello schema</a:t>
            </a:r>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BFACEB1B-38C0-4995-A1E2-7B5FD48CA44A}" type="datetime1">
              <a:rPr lang="it-IT" noProof="0" smtClean="0"/>
              <a:t>24/10/2025</a:t>
            </a:fld>
            <a:endParaRPr lang="it-IT" noProof="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19" name="Rettangolo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Rettangolo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p>
        </p:txBody>
      </p:sp>
      <p:sp>
        <p:nvSpPr>
          <p:cNvPr id="3" name="Segnaposto contenuto 2"/>
          <p:cNvSpPr>
            <a:spLocks noGrp="1"/>
          </p:cNvSpPr>
          <p:nvPr>
            <p:ph idx="1"/>
          </p:nvPr>
        </p:nvSpPr>
        <p:spPr>
          <a:xfrm>
            <a:off x="6473373" y="943430"/>
            <a:ext cx="4699452"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FDD649FC-C7F2-4966-B125-333FD0271E55}" type="datetime1">
              <a:rPr lang="it-IT" noProof="0" smtClean="0"/>
              <a:t>24/10/2025</a:t>
            </a:fld>
            <a:endParaRPr lang="it-IT" noProof="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20" name="Rettangolo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uto con didascalia">
    <p:spTree>
      <p:nvGrpSpPr>
        <p:cNvPr id="1" name=""/>
        <p:cNvGrpSpPr/>
        <p:nvPr/>
      </p:nvGrpSpPr>
      <p:grpSpPr>
        <a:xfrm>
          <a:off x="0" y="0"/>
          <a:ext cx="0" cy="0"/>
          <a:chOff x="0" y="0"/>
          <a:chExt cx="0" cy="0"/>
        </a:xfrm>
      </p:grpSpPr>
      <p:sp>
        <p:nvSpPr>
          <p:cNvPr id="10" name="Parallelogramma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sp>
        <p:nvSpPr>
          <p:cNvPr id="4" name="Rettangolo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Rettangolo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1092200" y="1885125"/>
            <a:ext cx="3068833" cy="2093975"/>
          </a:xfrm>
        </p:spPr>
        <p:txBody>
          <a:bodyPr rtlCol="0" anchor="ctr">
            <a:normAutofit/>
          </a:bodyPr>
          <a:lstStyle>
            <a:lvl1pPr>
              <a:lnSpc>
                <a:spcPct val="90000"/>
              </a:lnSpc>
              <a:defRPr sz="4400" b="1" i="0">
                <a:solidFill>
                  <a:srgbClr val="FFFFFF"/>
                </a:solidFill>
                <a:latin typeface="+mn-lt"/>
              </a:defRPr>
            </a:lvl1pPr>
          </a:lstStyle>
          <a:p>
            <a:pPr rtl="0"/>
            <a:r>
              <a:rPr lang="it-IT" noProof="0"/>
              <a:t>Fare clic per modificare lo stile del titolo dello schema</a:t>
            </a:r>
          </a:p>
        </p:txBody>
      </p:sp>
      <p:sp>
        <p:nvSpPr>
          <p:cNvPr id="3" name="Segnaposto contenuto 2"/>
          <p:cNvSpPr>
            <a:spLocks noGrp="1"/>
          </p:cNvSpPr>
          <p:nvPr>
            <p:ph idx="1"/>
          </p:nvPr>
        </p:nvSpPr>
        <p:spPr>
          <a:xfrm>
            <a:off x="6518529" y="943430"/>
            <a:ext cx="4654296" cy="3977366"/>
          </a:xfrm>
        </p:spPr>
        <p:txBody>
          <a:bodyPr rtlCol="0" anchor="ctr">
            <a:normAutofit/>
          </a:bodyPr>
          <a:lstStyle>
            <a:lvl1pPr>
              <a:defRPr sz="2400"/>
            </a:lvl1pPr>
            <a:lvl2pPr>
              <a:defRPr sz="2000"/>
            </a:lvl2pPr>
            <a:lvl3pPr>
              <a:defRPr sz="1600"/>
            </a:lvl3pPr>
            <a:lvl4pPr>
              <a:defRPr sz="1600"/>
            </a:lvl4pPr>
            <a:lvl5pPr>
              <a:defRPr sz="16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data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rtlCol="0"/>
          <a:lstStyle>
            <a:lvl1pPr>
              <a:defRPr>
                <a:solidFill>
                  <a:schemeClr val="tx1">
                    <a:lumMod val="75000"/>
                    <a:lumOff val="25000"/>
                  </a:schemeClr>
                </a:solidFill>
              </a:defRPr>
            </a:lvl1pPr>
          </a:lstStyle>
          <a:p>
            <a:pPr rtl="0"/>
            <a:fld id="{5350E5C9-4822-4828-86B2-BB987B39863B}" type="datetime1">
              <a:rPr lang="it-IT" noProof="0" smtClean="0"/>
              <a:t>24/10/2025</a:t>
            </a:fld>
            <a:endParaRPr lang="it-IT" noProof="0"/>
          </a:p>
        </p:txBody>
      </p:sp>
      <p:sp>
        <p:nvSpPr>
          <p:cNvPr id="13" name="Segnaposto piè di pagina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rtlCol="0"/>
          <a:lstStyle>
            <a:lvl1pPr>
              <a:defRPr>
                <a:solidFill>
                  <a:schemeClr val="tx1">
                    <a:lumMod val="75000"/>
                    <a:lumOff val="25000"/>
                  </a:schemeClr>
                </a:solidFill>
              </a:defRPr>
            </a:lvl1pPr>
          </a:lstStyle>
          <a:p>
            <a:pPr rtl="0"/>
            <a:r>
              <a:rPr lang="it-IT" noProof="0"/>
              <a:t>Piè di pagina</a:t>
            </a:r>
          </a:p>
        </p:txBody>
      </p:sp>
      <p:sp>
        <p:nvSpPr>
          <p:cNvPr id="14" name="Segnaposto numero diapositiva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18" name="Rettangolo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00377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egnaposto immagine 2"/>
          <p:cNvSpPr>
            <a:spLocks noGrp="1" noChangeAspect="1"/>
          </p:cNvSpPr>
          <p:nvPr>
            <p:ph type="pic" idx="1"/>
          </p:nvPr>
        </p:nvSpPr>
        <p:spPr>
          <a:xfrm>
            <a:off x="15" y="0"/>
            <a:ext cx="12191985" cy="4578350"/>
          </a:xfrm>
          <a:solidFill>
            <a:schemeClr val="bg1"/>
          </a:solidFill>
        </p:spPr>
        <p:txBody>
          <a:bodyPr lIns="457200" tIns="457200" rtlCol="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
        <p:nvSpPr>
          <p:cNvPr id="2" name="Titolo 1"/>
          <p:cNvSpPr>
            <a:spLocks noGrp="1"/>
          </p:cNvSpPr>
          <p:nvPr>
            <p:ph type="title"/>
          </p:nvPr>
        </p:nvSpPr>
        <p:spPr>
          <a:xfrm>
            <a:off x="1097279" y="4799362"/>
            <a:ext cx="10113645" cy="743682"/>
          </a:xfrm>
        </p:spPr>
        <p:txBody>
          <a:bodyPr tIns="0" bIns="0" rtlCol="0" anchor="b">
            <a:noAutofit/>
          </a:bodyPr>
          <a:lstStyle>
            <a:lvl1pPr algn="ctr">
              <a:defRPr sz="4400" b="1">
                <a:solidFill>
                  <a:srgbClr val="FFFFFF"/>
                </a:solidFill>
              </a:defRPr>
            </a:lvl1pPr>
          </a:lstStyle>
          <a:p>
            <a:pPr rtl="0"/>
            <a:r>
              <a:rPr lang="it-IT" noProof="0"/>
              <a:t>Fare clic per modificare lo stile del titolo dello schema</a:t>
            </a:r>
          </a:p>
        </p:txBody>
      </p:sp>
      <p:sp>
        <p:nvSpPr>
          <p:cNvPr id="4" name="Segnaposto testo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noProof="0"/>
              <a:t>Fare clic per modificare gli stili del testo dello schema</a:t>
            </a:r>
          </a:p>
        </p:txBody>
      </p:sp>
      <p:sp>
        <p:nvSpPr>
          <p:cNvPr id="5" name="Segnaposto data 4"/>
          <p:cNvSpPr>
            <a:spLocks noGrp="1"/>
          </p:cNvSpPr>
          <p:nvPr>
            <p:ph type="dt" sz="half" idx="10"/>
          </p:nvPr>
        </p:nvSpPr>
        <p:spPr/>
        <p:txBody>
          <a:bodyPr rtlCol="0"/>
          <a:lstStyle>
            <a:lvl1pPr>
              <a:defRPr>
                <a:solidFill>
                  <a:schemeClr val="bg1"/>
                </a:solidFill>
              </a:defRPr>
            </a:lvl1pPr>
          </a:lstStyle>
          <a:p>
            <a:pPr rtl="0"/>
            <a:fld id="{5A04164A-D1F3-464B-BA5A-A4C4D8F35ADB}" type="datetime1">
              <a:rPr lang="it-IT" noProof="0" smtClean="0"/>
              <a:t>24/10/2025</a:t>
            </a:fld>
            <a:endParaRPr lang="it-IT" noProof="0"/>
          </a:p>
        </p:txBody>
      </p:sp>
      <p:sp>
        <p:nvSpPr>
          <p:cNvPr id="6" name="Segnaposto piè di pagina 5"/>
          <p:cNvSpPr>
            <a:spLocks noGrp="1"/>
          </p:cNvSpPr>
          <p:nvPr>
            <p:ph type="ftr" sz="quarter" idx="11"/>
          </p:nvPr>
        </p:nvSpPr>
        <p:spPr>
          <a:xfrm>
            <a:off x="1097279" y="6446838"/>
            <a:ext cx="6818262" cy="365125"/>
          </a:xfrm>
        </p:spPr>
        <p:txBody>
          <a:bodyPr rtlCol="0"/>
          <a:lstStyle>
            <a:lvl1pPr>
              <a:defRPr>
                <a:solidFill>
                  <a:schemeClr val="bg1"/>
                </a:solidFill>
              </a:defRPr>
            </a:lvl1pPr>
          </a:lstStyle>
          <a:p>
            <a:pPr rtl="0"/>
            <a:r>
              <a:rPr lang="it-IT" noProof="0"/>
              <a:t>Piè di pagina</a:t>
            </a:r>
          </a:p>
        </p:txBody>
      </p:sp>
      <p:sp>
        <p:nvSpPr>
          <p:cNvPr id="7" name="Segnaposto numero diapositiva 6"/>
          <p:cNvSpPr>
            <a:spLocks noGrp="1"/>
          </p:cNvSpPr>
          <p:nvPr>
            <p:ph type="sldNum" sz="quarter" idx="12"/>
          </p:nvPr>
        </p:nvSpPr>
        <p:spPr/>
        <p:txBody>
          <a:bodyPr rtlCol="0"/>
          <a:lstStyle>
            <a:lvl1pPr>
              <a:defRPr>
                <a:solidFill>
                  <a:schemeClr val="bg1"/>
                </a:solidFill>
              </a:defRPr>
            </a:lvl1pPr>
          </a:lstStyle>
          <a:p>
            <a:pPr rtl="0"/>
            <a:fld id="{3A98EE3D-8CD1-4C3F-BD1C-C98C9596463C}" type="slidenum">
              <a:rPr lang="it-IT" noProof="0" smtClean="0"/>
              <a:pPr rtl="0"/>
              <a:t>‹N›</a:t>
            </a:fld>
            <a:endParaRPr lang="it-IT" noProof="0"/>
          </a:p>
        </p:txBody>
      </p:sp>
      <p:sp>
        <p:nvSpPr>
          <p:cNvPr id="9" name="Rettangolo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testo verticale 2"/>
          <p:cNvSpPr>
            <a:spLocks noGrp="1"/>
          </p:cNvSpPr>
          <p:nvPr>
            <p:ph type="body" orient="vert" idx="1"/>
          </p:nvPr>
        </p:nvSpPr>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7D5506EE-1026-4F35-9ACC-BD05BE0F9B36}"/>
              </a:ext>
            </a:extLst>
          </p:cNvPr>
          <p:cNvSpPr>
            <a:spLocks noGrp="1"/>
          </p:cNvSpPr>
          <p:nvPr>
            <p:ph type="dt" sz="half" idx="10"/>
          </p:nvPr>
        </p:nvSpPr>
        <p:spPr/>
        <p:txBody>
          <a:bodyPr rtlCol="0"/>
          <a:lstStyle/>
          <a:p>
            <a:pPr rtl="0"/>
            <a:fld id="{29D1554E-7EF2-44AC-BA44-70A2B54D9DB9}" type="datetime1">
              <a:rPr lang="it-IT" noProof="0" smtClean="0"/>
              <a:t>24/10/2025</a:t>
            </a:fld>
            <a:endParaRPr lang="it-IT" noProof="0"/>
          </a:p>
        </p:txBody>
      </p:sp>
      <p:sp>
        <p:nvSpPr>
          <p:cNvPr id="8" name="Segnaposto piè di pagina 7">
            <a:extLst>
              <a:ext uri="{FF2B5EF4-FFF2-40B4-BE49-F238E27FC236}">
                <a16:creationId xmlns:a16="http://schemas.microsoft.com/office/drawing/2014/main" id="{B7696E5F-8D95-4450-AE52-5438E6EDE2BF}"/>
              </a:ext>
            </a:extLst>
          </p:cNvPr>
          <p:cNvSpPr>
            <a:spLocks noGrp="1"/>
          </p:cNvSpPr>
          <p:nvPr>
            <p:ph type="ftr" sz="quarter" idx="11"/>
          </p:nvPr>
        </p:nvSpPr>
        <p:spPr/>
        <p:txBody>
          <a:bodyPr rtlCol="0"/>
          <a:lstStyle/>
          <a:p>
            <a:pPr rtl="0"/>
            <a:r>
              <a:rPr lang="it-IT" noProof="0"/>
              <a:t>Piè di pagina</a:t>
            </a:r>
          </a:p>
        </p:txBody>
      </p:sp>
      <p:sp>
        <p:nvSpPr>
          <p:cNvPr id="9" name="Segnaposto numero diapositiva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4961187"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24/10/2025</a:t>
            </a:fld>
            <a:endParaRPr lang="it-IT" noProof="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876840" y="0"/>
            <a:ext cx="153926" cy="6858000"/>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7" name="Immagine 6">
            <a:extLst>
              <a:ext uri="{FF2B5EF4-FFF2-40B4-BE49-F238E27FC236}">
                <a16:creationId xmlns:a16="http://schemas.microsoft.com/office/drawing/2014/main" id="{1B49A922-E9AC-864A-C0FD-86D75E2B13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887" y="3841"/>
            <a:ext cx="4881542" cy="6858000"/>
          </a:xfrm>
          <a:prstGeom prst="rect">
            <a:avLst/>
          </a:prstGeom>
        </p:spPr>
      </p:pic>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1346200"/>
            <a:ext cx="2448033" cy="4530725"/>
          </a:xfrm>
        </p:spPr>
        <p:txBody>
          <a:bodyPr vert="eaVert" rtlCol="0"/>
          <a:lstStyle/>
          <a:p>
            <a:pPr rtl="0"/>
            <a:r>
              <a:rPr lang="it-IT" noProof="0"/>
              <a:t>Fare clic per modificare lo stile del titolo dello schema</a:t>
            </a:r>
          </a:p>
        </p:txBody>
      </p:sp>
      <p:sp>
        <p:nvSpPr>
          <p:cNvPr id="3" name="Segnaposto testo verticale 2"/>
          <p:cNvSpPr>
            <a:spLocks noGrp="1"/>
          </p:cNvSpPr>
          <p:nvPr>
            <p:ph type="body" orient="vert" idx="1"/>
          </p:nvPr>
        </p:nvSpPr>
        <p:spPr>
          <a:xfrm>
            <a:off x="1092200" y="1346200"/>
            <a:ext cx="7480300" cy="4530723"/>
          </a:xfrm>
        </p:spPr>
        <p:txBody>
          <a:bodyPr vert="eaVert" lIns="45720" tIns="0" rIns="45720" bIns="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AF33D6B0-F070-45C4-A472-19F432BE3932}"/>
              </a:ext>
            </a:extLst>
          </p:cNvPr>
          <p:cNvSpPr>
            <a:spLocks noGrp="1"/>
          </p:cNvSpPr>
          <p:nvPr>
            <p:ph type="dt" sz="half" idx="10"/>
          </p:nvPr>
        </p:nvSpPr>
        <p:spPr/>
        <p:txBody>
          <a:bodyPr rtlCol="0"/>
          <a:lstStyle/>
          <a:p>
            <a:pPr rtl="0"/>
            <a:fld id="{1C82CFE1-3316-4B70-89C0-454FCB2AAF53}" type="datetime1">
              <a:rPr lang="it-IT" noProof="0" smtClean="0"/>
              <a:t>24/10/2025</a:t>
            </a:fld>
            <a:endParaRPr lang="it-IT" noProof="0"/>
          </a:p>
        </p:txBody>
      </p:sp>
      <p:sp>
        <p:nvSpPr>
          <p:cNvPr id="8" name="Segnaposto piè di pagina 7">
            <a:extLst>
              <a:ext uri="{FF2B5EF4-FFF2-40B4-BE49-F238E27FC236}">
                <a16:creationId xmlns:a16="http://schemas.microsoft.com/office/drawing/2014/main" id="{9975399F-DAB2-410D-967F-ED17E6F796E7}"/>
              </a:ext>
            </a:extLst>
          </p:cNvPr>
          <p:cNvSpPr>
            <a:spLocks noGrp="1"/>
          </p:cNvSpPr>
          <p:nvPr>
            <p:ph type="ftr" sz="quarter" idx="11"/>
          </p:nvPr>
        </p:nvSpPr>
        <p:spPr/>
        <p:txBody>
          <a:bodyPr rtlCol="0"/>
          <a:lstStyle/>
          <a:p>
            <a:pPr rtl="0"/>
            <a:r>
              <a:rPr lang="it-IT" noProof="0"/>
              <a:t>Piè di pagina</a:t>
            </a:r>
          </a:p>
        </p:txBody>
      </p:sp>
      <p:sp>
        <p:nvSpPr>
          <p:cNvPr id="10" name="Segnaposto numero diapositiva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sp>
        <p:nvSpPr>
          <p:cNvPr id="14" name="Rettangolo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29406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3" name="Segnaposto contenuto 2"/>
          <p:cNvSpPr>
            <a:spLocks noGrp="1"/>
          </p:cNvSpPr>
          <p:nvPr>
            <p:ph idx="1"/>
          </p:nvPr>
        </p:nvSpPr>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data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74542C42-F0C8-417A-980A-09B6C1CD6C24}" type="datetime1">
              <a:rPr lang="it-IT" noProof="0" smtClean="0"/>
              <a:t>24/10/2025</a:t>
            </a:fld>
            <a:endParaRPr lang="it-IT" noProof="0"/>
          </a:p>
        </p:txBody>
      </p:sp>
      <p:sp>
        <p:nvSpPr>
          <p:cNvPr id="8" name="Segnaposto piè di pagina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r>
              <a:rPr lang="it-IT" noProof="0"/>
              <a:t>Piè di pagina</a:t>
            </a:r>
          </a:p>
        </p:txBody>
      </p:sp>
      <p:sp>
        <p:nvSpPr>
          <p:cNvPr id="9" name="Segnaposto numero diapositiva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grpSp>
        <p:nvGrpSpPr>
          <p:cNvPr id="4" name="Gruppo 3">
            <a:extLst>
              <a:ext uri="{FF2B5EF4-FFF2-40B4-BE49-F238E27FC236}">
                <a16:creationId xmlns:a16="http://schemas.microsoft.com/office/drawing/2014/main" id="{3192690B-F0F1-05EE-C428-3AAA2F362F65}"/>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683888F4-0FA7-5D55-0AE0-C664E73F9EA7}"/>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 name="Rettangolo 5">
              <a:extLst>
                <a:ext uri="{FF2B5EF4-FFF2-40B4-BE49-F238E27FC236}">
                  <a16:creationId xmlns:a16="http://schemas.microsoft.com/office/drawing/2014/main" id="{8ED9A453-B0F3-88AD-3B39-D56D635EFD98}"/>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10" name="Immagine 9">
              <a:extLst>
                <a:ext uri="{FF2B5EF4-FFF2-40B4-BE49-F238E27FC236}">
                  <a16:creationId xmlns:a16="http://schemas.microsoft.com/office/drawing/2014/main" id="{98033E15-A12A-6594-130E-80F0CD01F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018278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bg1"/>
        </a:soli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1CCF69A2-C197-BA82-4951-CA51653F0E51}"/>
              </a:ext>
            </a:extLst>
          </p:cNvPr>
          <p:cNvGrpSpPr/>
          <p:nvPr userDrawn="1"/>
        </p:nvGrpSpPr>
        <p:grpSpPr>
          <a:xfrm>
            <a:off x="8166735" y="10622"/>
            <a:ext cx="2857500" cy="6847377"/>
            <a:chOff x="8166735" y="10622"/>
            <a:chExt cx="2857500" cy="6847377"/>
          </a:xfrm>
        </p:grpSpPr>
        <p:sp>
          <p:nvSpPr>
            <p:cNvPr id="5" name="Parallelogramma 14">
              <a:extLst>
                <a:ext uri="{FF2B5EF4-FFF2-40B4-BE49-F238E27FC236}">
                  <a16:creationId xmlns:a16="http://schemas.microsoft.com/office/drawing/2014/main" id="{C7AFB1F7-9EFC-07A2-E97E-943708F49EC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pic>
          <p:nvPicPr>
            <p:cNvPr id="6" name="Immagine 5">
              <a:extLst>
                <a:ext uri="{FF2B5EF4-FFF2-40B4-BE49-F238E27FC236}">
                  <a16:creationId xmlns:a16="http://schemas.microsoft.com/office/drawing/2014/main" id="{7D327C5E-9E84-FB89-BB3C-07998D2797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1D72669-6745-4AA0-A173-7F6CEB97CF08}" type="datetime1">
              <a:rPr lang="it-IT" noProof="0" smtClean="0"/>
              <a:t>24/10/2025</a:t>
            </a:fld>
            <a:endParaRPr lang="it-IT" noProof="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rtlCol="0"/>
          <a:lstStyle/>
          <a:p>
            <a:pPr rtl="0"/>
            <a:r>
              <a:rPr lang="it-IT" noProof="0"/>
              <a:t>Fare clic sull'icona per inserire un'immagine</a:t>
            </a:r>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a:p>
        </p:txBody>
      </p:sp>
      <p:sp>
        <p:nvSpPr>
          <p:cNvPr id="2" name="Titolo 1"/>
          <p:cNvSpPr>
            <a:spLocks noGrp="1"/>
          </p:cNvSpPr>
          <p:nvPr>
            <p:ph type="title"/>
          </p:nvPr>
        </p:nvSpPr>
        <p:spPr>
          <a:xfrm>
            <a:off x="2641599" y="3746500"/>
            <a:ext cx="8331202" cy="1308100"/>
          </a:xfrm>
        </p:spPr>
        <p:txBody>
          <a:bodyPr rtlCol="0" anchor="b" anchorCtr="0">
            <a:noAutofit/>
          </a:bodyPr>
          <a:lstStyle>
            <a:lvl1pPr>
              <a:lnSpc>
                <a:spcPct val="90000"/>
              </a:lnSpc>
              <a:defRPr sz="4800" b="1">
                <a:solidFill>
                  <a:schemeClr val="bg1"/>
                </a:solidFill>
                <a:latin typeface="+mn-lt"/>
              </a:defRPr>
            </a:lvl1pPr>
          </a:lstStyle>
          <a:p>
            <a:pPr rtl="0"/>
            <a:r>
              <a:rPr lang="it-IT" noProof="0"/>
              <a:t>Fare clic per modificare lo stile del titolo dello schema</a:t>
            </a:r>
          </a:p>
        </p:txBody>
      </p:sp>
      <p:sp>
        <p:nvSpPr>
          <p:cNvPr id="3" name="Segnaposto testo 2"/>
          <p:cNvSpPr>
            <a:spLocks noGrp="1"/>
          </p:cNvSpPr>
          <p:nvPr>
            <p:ph type="body" idx="1"/>
          </p:nvPr>
        </p:nvSpPr>
        <p:spPr>
          <a:xfrm>
            <a:off x="2641600" y="5219700"/>
            <a:ext cx="8331201" cy="586740"/>
          </a:xfrm>
        </p:spPr>
        <p:txBody>
          <a:bodyPr lIns="91440" rIns="91440" rtlCol="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9" name="Gruppo 8">
            <a:extLst>
              <a:ext uri="{FF2B5EF4-FFF2-40B4-BE49-F238E27FC236}">
                <a16:creationId xmlns:a16="http://schemas.microsoft.com/office/drawing/2014/main" id="{D9EA996D-4047-F110-2CA6-C8971FCA83F7}"/>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45484F79-E4D3-53F6-36D8-4C5C0DEE1B9E}"/>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6" name="Rettangolo 15">
              <a:extLst>
                <a:ext uri="{FF2B5EF4-FFF2-40B4-BE49-F238E27FC236}">
                  <a16:creationId xmlns:a16="http://schemas.microsoft.com/office/drawing/2014/main" id="{7AF5567F-566E-277B-3C1B-A7EC75968769}"/>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17" name="Immagine 16">
              <a:extLst>
                <a:ext uri="{FF2B5EF4-FFF2-40B4-BE49-F238E27FC236}">
                  <a16:creationId xmlns:a16="http://schemas.microsoft.com/office/drawing/2014/main" id="{CEB6C800-DA9E-A4C9-4124-EA6328801F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59698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della sezione">
    <p:bg>
      <p:bgPr>
        <a:solidFill>
          <a:schemeClr val="bg1"/>
        </a:solidFill>
        <a:effectLst/>
      </p:bgPr>
    </p:bg>
    <p:spTree>
      <p:nvGrpSpPr>
        <p:cNvPr id="1" name=""/>
        <p:cNvGrpSpPr/>
        <p:nvPr/>
      </p:nvGrpSpPr>
      <p:grpSpPr>
        <a:xfrm>
          <a:off x="0" y="0"/>
          <a:ext cx="0" cy="0"/>
          <a:chOff x="0" y="0"/>
          <a:chExt cx="0" cy="0"/>
        </a:xfrm>
      </p:grpSpPr>
      <p:sp>
        <p:nvSpPr>
          <p:cNvPr id="7" name="Segnaposto data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lvl1pPr>
              <a:defRPr>
                <a:solidFill>
                  <a:schemeClr val="tx1">
                    <a:lumMod val="75000"/>
                    <a:lumOff val="25000"/>
                  </a:schemeClr>
                </a:solidFill>
              </a:defRPr>
            </a:lvl1pPr>
          </a:lstStyle>
          <a:p>
            <a:pPr rtl="0"/>
            <a:fld id="{081A99FD-A18D-4AC6-92B0-69E29E35743B}" type="datetime1">
              <a:rPr lang="it-IT" noProof="0" smtClean="0"/>
              <a:t>24/10/2025</a:t>
            </a:fld>
            <a:endParaRPr lang="it-IT" noProof="0"/>
          </a:p>
        </p:txBody>
      </p:sp>
      <p:sp>
        <p:nvSpPr>
          <p:cNvPr id="8" name="Segnaposto piè di pagina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lvl1pPr>
              <a:defRPr>
                <a:solidFill>
                  <a:schemeClr val="tx1">
                    <a:lumMod val="75000"/>
                    <a:lumOff val="25000"/>
                  </a:schemeClr>
                </a:solidFill>
              </a:defRPr>
            </a:lvl1pPr>
          </a:lstStyle>
          <a:p>
            <a:pPr rtl="0"/>
            <a:r>
              <a:rPr lang="it-IT" noProof="0"/>
              <a:t>Piè di pagina</a:t>
            </a:r>
          </a:p>
        </p:txBody>
      </p:sp>
      <p:sp>
        <p:nvSpPr>
          <p:cNvPr id="11" name="Segnaposto numero diapositiva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lvl1pPr>
              <a:defRPr>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12" name="Segnaposto immagine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rtlCol="0"/>
          <a:lstStyle/>
          <a:p>
            <a:pPr rtl="0"/>
            <a:r>
              <a:rPr lang="it-IT" noProof="0"/>
              <a:t>Fare clic sull'icona per inserire un'immagine</a:t>
            </a:r>
          </a:p>
        </p:txBody>
      </p:sp>
      <p:sp>
        <p:nvSpPr>
          <p:cNvPr id="13" name="Rettangolo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a:endParaRPr lang="it-IT" sz="1400" noProof="0"/>
          </a:p>
        </p:txBody>
      </p:sp>
      <p:sp>
        <p:nvSpPr>
          <p:cNvPr id="2" name="Titolo 1"/>
          <p:cNvSpPr>
            <a:spLocks noGrp="1"/>
          </p:cNvSpPr>
          <p:nvPr>
            <p:ph type="title"/>
          </p:nvPr>
        </p:nvSpPr>
        <p:spPr>
          <a:xfrm>
            <a:off x="1930399" y="3746500"/>
            <a:ext cx="8331202" cy="1308100"/>
          </a:xfrm>
        </p:spPr>
        <p:txBody>
          <a:bodyPr rtlCol="0" anchor="b" anchorCtr="0">
            <a:noAutofit/>
          </a:bodyPr>
          <a:lstStyle>
            <a:lvl1pPr algn="ctr">
              <a:lnSpc>
                <a:spcPct val="90000"/>
              </a:lnSpc>
              <a:defRPr sz="4800" b="1">
                <a:solidFill>
                  <a:schemeClr val="bg1"/>
                </a:solidFill>
                <a:latin typeface="+mn-lt"/>
              </a:defRPr>
            </a:lvl1pPr>
          </a:lstStyle>
          <a:p>
            <a:pPr rtl="0"/>
            <a:r>
              <a:rPr lang="it-IT" noProof="0"/>
              <a:t>Fare clic per modificare lo stile del titolo dello schema</a:t>
            </a:r>
          </a:p>
        </p:txBody>
      </p:sp>
      <p:sp>
        <p:nvSpPr>
          <p:cNvPr id="3" name="Segnaposto testo 2"/>
          <p:cNvSpPr>
            <a:spLocks noGrp="1"/>
          </p:cNvSpPr>
          <p:nvPr>
            <p:ph type="body" idx="1"/>
          </p:nvPr>
        </p:nvSpPr>
        <p:spPr>
          <a:xfrm>
            <a:off x="1930400" y="5219700"/>
            <a:ext cx="8331201" cy="586740"/>
          </a:xfrm>
        </p:spPr>
        <p:txBody>
          <a:bodyPr lIns="91440" rIns="91440" rtlCol="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noProof="0"/>
              <a:t>Fare clic per modificare gli stili del testo dello schema</a:t>
            </a:r>
          </a:p>
        </p:txBody>
      </p:sp>
      <p:sp>
        <p:nvSpPr>
          <p:cNvPr id="14" name="Rettangolo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4" name="Gruppo 3">
            <a:extLst>
              <a:ext uri="{FF2B5EF4-FFF2-40B4-BE49-F238E27FC236}">
                <a16:creationId xmlns:a16="http://schemas.microsoft.com/office/drawing/2014/main" id="{E34F9DA6-2E1F-35EE-F5BC-AE7D33A64354}"/>
              </a:ext>
            </a:extLst>
          </p:cNvPr>
          <p:cNvGrpSpPr/>
          <p:nvPr userDrawn="1"/>
        </p:nvGrpSpPr>
        <p:grpSpPr>
          <a:xfrm>
            <a:off x="0" y="6133244"/>
            <a:ext cx="12192000" cy="714133"/>
            <a:chOff x="0" y="6133244"/>
            <a:chExt cx="12192000" cy="714133"/>
          </a:xfrm>
        </p:grpSpPr>
        <p:sp>
          <p:nvSpPr>
            <p:cNvPr id="5" name="Rettangolo 4">
              <a:extLst>
                <a:ext uri="{FF2B5EF4-FFF2-40B4-BE49-F238E27FC236}">
                  <a16:creationId xmlns:a16="http://schemas.microsoft.com/office/drawing/2014/main" id="{09D3B8B2-D71C-EF3D-506A-2A57F7BD29A1}"/>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 name="Rettangolo 5">
              <a:extLst>
                <a:ext uri="{FF2B5EF4-FFF2-40B4-BE49-F238E27FC236}">
                  <a16:creationId xmlns:a16="http://schemas.microsoft.com/office/drawing/2014/main" id="{8A5D1CF0-1D2B-A1C0-45F2-0A6FF78050E6}"/>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9" name="Immagine 8">
              <a:extLst>
                <a:ext uri="{FF2B5EF4-FFF2-40B4-BE49-F238E27FC236}">
                  <a16:creationId xmlns:a16="http://schemas.microsoft.com/office/drawing/2014/main" id="{9BE25E09-1F98-F881-F19B-829F52969B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76648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p>
        </p:txBody>
      </p:sp>
      <p:sp>
        <p:nvSpPr>
          <p:cNvPr id="3" name="Segnaposto contenuto 2"/>
          <p:cNvSpPr>
            <a:spLocks noGrp="1"/>
          </p:cNvSpPr>
          <p:nvPr>
            <p:ph sz="half" idx="1"/>
          </p:nvPr>
        </p:nvSpPr>
        <p:spPr>
          <a:xfrm>
            <a:off x="1097280" y="2120900"/>
            <a:ext cx="4639736" cy="3748193"/>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p:cNvSpPr>
            <a:spLocks noGrp="1"/>
          </p:cNvSpPr>
          <p:nvPr>
            <p:ph sz="half" idx="2"/>
          </p:nvPr>
        </p:nvSpPr>
        <p:spPr>
          <a:xfrm>
            <a:off x="6515944" y="2120900"/>
            <a:ext cx="4639736" cy="3748194"/>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Segnaposto data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43B79944-34CF-4A72-AC1B-909189585767}" type="datetime1">
              <a:rPr lang="it-IT" noProof="0" smtClean="0"/>
              <a:t>24/10/2025</a:t>
            </a:fld>
            <a:endParaRPr lang="it-IT" noProof="0"/>
          </a:p>
        </p:txBody>
      </p:sp>
      <p:sp>
        <p:nvSpPr>
          <p:cNvPr id="9" name="Segnaposto piè di pagina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r>
              <a:rPr lang="it-IT" noProof="0"/>
              <a:t>Piè di pagina</a:t>
            </a:r>
          </a:p>
        </p:txBody>
      </p:sp>
      <p:sp>
        <p:nvSpPr>
          <p:cNvPr id="10" name="Segnaposto numero diapositiva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grpSp>
        <p:nvGrpSpPr>
          <p:cNvPr id="5" name="Gruppo 4">
            <a:extLst>
              <a:ext uri="{FF2B5EF4-FFF2-40B4-BE49-F238E27FC236}">
                <a16:creationId xmlns:a16="http://schemas.microsoft.com/office/drawing/2014/main" id="{95A08AA0-3B13-6134-3D6B-3A364C13954C}"/>
              </a:ext>
            </a:extLst>
          </p:cNvPr>
          <p:cNvGrpSpPr/>
          <p:nvPr userDrawn="1"/>
        </p:nvGrpSpPr>
        <p:grpSpPr>
          <a:xfrm>
            <a:off x="0" y="6133244"/>
            <a:ext cx="12192000" cy="714133"/>
            <a:chOff x="0" y="6133244"/>
            <a:chExt cx="12192000" cy="714133"/>
          </a:xfrm>
        </p:grpSpPr>
        <p:sp>
          <p:nvSpPr>
            <p:cNvPr id="6" name="Rettangolo 5">
              <a:extLst>
                <a:ext uri="{FF2B5EF4-FFF2-40B4-BE49-F238E27FC236}">
                  <a16:creationId xmlns:a16="http://schemas.microsoft.com/office/drawing/2014/main" id="{6F77EB52-892A-0092-6498-F8B104F1C7A9}"/>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Rettangolo 6">
              <a:extLst>
                <a:ext uri="{FF2B5EF4-FFF2-40B4-BE49-F238E27FC236}">
                  <a16:creationId xmlns:a16="http://schemas.microsoft.com/office/drawing/2014/main" id="{D2A55855-B5DC-CAD4-E6F6-BC1ABAE5E3A5}"/>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11" name="Immagine 10">
              <a:extLst>
                <a:ext uri="{FF2B5EF4-FFF2-40B4-BE49-F238E27FC236}">
                  <a16:creationId xmlns:a16="http://schemas.microsoft.com/office/drawing/2014/main" id="{B521CE2C-F458-53E6-15A4-3DDF32EA67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338797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olo 9"/>
          <p:cNvSpPr>
            <a:spLocks noGrp="1"/>
          </p:cNvSpPr>
          <p:nvPr>
            <p:ph type="title"/>
          </p:nvPr>
        </p:nvSpPr>
        <p:spPr>
          <a:xfrm>
            <a:off x="1097280" y="286603"/>
            <a:ext cx="10058400" cy="1450757"/>
          </a:xfrm>
        </p:spPr>
        <p:txBody>
          <a:bodyPr rtlCol="0"/>
          <a:lstStyle/>
          <a:p>
            <a:pPr rtl="0"/>
            <a:r>
              <a:rPr lang="it-IT" noProof="0"/>
              <a:t>Fare clic per modificare lo stile del titolo dello schema</a:t>
            </a:r>
          </a:p>
        </p:txBody>
      </p:sp>
      <p:sp>
        <p:nvSpPr>
          <p:cNvPr id="3" name="Segnaposto testo 2"/>
          <p:cNvSpPr>
            <a:spLocks noGrp="1"/>
          </p:cNvSpPr>
          <p:nvPr>
            <p:ph type="body" idx="1"/>
          </p:nvPr>
        </p:nvSpPr>
        <p:spPr>
          <a:xfrm>
            <a:off x="1097280" y="2057400"/>
            <a:ext cx="4639736" cy="736282"/>
          </a:xfrm>
        </p:spPr>
        <p:txBody>
          <a:bodyPr lIns="91440" rIns="91440" rtlCol="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4" name="Segnaposto contenuto 3"/>
          <p:cNvSpPr>
            <a:spLocks noGrp="1"/>
          </p:cNvSpPr>
          <p:nvPr>
            <p:ph sz="half" idx="2"/>
          </p:nvPr>
        </p:nvSpPr>
        <p:spPr>
          <a:xfrm>
            <a:off x="1186731" y="2958274"/>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5" name="Segnaposto testo 4"/>
          <p:cNvSpPr>
            <a:spLocks noGrp="1"/>
          </p:cNvSpPr>
          <p:nvPr>
            <p:ph type="body" sz="quarter" idx="3"/>
          </p:nvPr>
        </p:nvSpPr>
        <p:spPr>
          <a:xfrm>
            <a:off x="6515944" y="2057400"/>
            <a:ext cx="4639736" cy="736282"/>
          </a:xfrm>
        </p:spPr>
        <p:txBody>
          <a:bodyPr lIns="91440" rIns="91440" rtlCol="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Fare clic per modificare gli stili del testo dello schema</a:t>
            </a:r>
          </a:p>
        </p:txBody>
      </p:sp>
      <p:sp>
        <p:nvSpPr>
          <p:cNvPr id="6" name="Segnaposto contenuto 5"/>
          <p:cNvSpPr>
            <a:spLocks noGrp="1"/>
          </p:cNvSpPr>
          <p:nvPr>
            <p:ph sz="quarter" idx="4"/>
          </p:nvPr>
        </p:nvSpPr>
        <p:spPr>
          <a:xfrm>
            <a:off x="6605395" y="2958273"/>
            <a:ext cx="4639736" cy="2910821"/>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Segnaposto data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AAAF3A87-C769-4508-A602-98056DD906C2}" type="datetime1">
              <a:rPr lang="it-IT" noProof="0" smtClean="0"/>
              <a:t>24/10/2025</a:t>
            </a:fld>
            <a:endParaRPr lang="it-IT" noProof="0"/>
          </a:p>
        </p:txBody>
      </p:sp>
      <p:sp>
        <p:nvSpPr>
          <p:cNvPr id="11" name="Segnaposto piè di pagina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r>
              <a:rPr lang="it-IT" noProof="0"/>
              <a:t>Piè di pagina</a:t>
            </a:r>
          </a:p>
        </p:txBody>
      </p:sp>
      <p:sp>
        <p:nvSpPr>
          <p:cNvPr id="12" name="Segnaposto numero diapositiva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grpSp>
        <p:nvGrpSpPr>
          <p:cNvPr id="7" name="Gruppo 6">
            <a:extLst>
              <a:ext uri="{FF2B5EF4-FFF2-40B4-BE49-F238E27FC236}">
                <a16:creationId xmlns:a16="http://schemas.microsoft.com/office/drawing/2014/main" id="{7C265325-6F9C-85D0-B0E3-B67B79A71EFB}"/>
              </a:ext>
            </a:extLst>
          </p:cNvPr>
          <p:cNvGrpSpPr/>
          <p:nvPr userDrawn="1"/>
        </p:nvGrpSpPr>
        <p:grpSpPr>
          <a:xfrm>
            <a:off x="0" y="6133244"/>
            <a:ext cx="12192000" cy="714133"/>
            <a:chOff x="0" y="6133244"/>
            <a:chExt cx="12192000" cy="714133"/>
          </a:xfrm>
        </p:grpSpPr>
        <p:sp>
          <p:nvSpPr>
            <p:cNvPr id="8" name="Rettangolo 7">
              <a:extLst>
                <a:ext uri="{FF2B5EF4-FFF2-40B4-BE49-F238E27FC236}">
                  <a16:creationId xmlns:a16="http://schemas.microsoft.com/office/drawing/2014/main" id="{0F8495D8-D76B-C6E5-2386-59639E58D398}"/>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 name="Rettangolo 8">
              <a:extLst>
                <a:ext uri="{FF2B5EF4-FFF2-40B4-BE49-F238E27FC236}">
                  <a16:creationId xmlns:a16="http://schemas.microsoft.com/office/drawing/2014/main" id="{EE2559C6-9DA2-3A38-C40B-D414A5CFA47E}"/>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13" name="Immagine 12">
              <a:extLst>
                <a:ext uri="{FF2B5EF4-FFF2-40B4-BE49-F238E27FC236}">
                  <a16:creationId xmlns:a16="http://schemas.microsoft.com/office/drawing/2014/main" id="{4AD1E231-96D8-8062-91A5-4288B1B3A5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a:t>Fare clic per modificare lo stile del titolo dello schema</a:t>
            </a:r>
          </a:p>
        </p:txBody>
      </p:sp>
      <p:sp>
        <p:nvSpPr>
          <p:cNvPr id="6" name="Segnaposto data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5F1DB439-C8A9-45DF-AFF2-9EFA3E72C152}" type="datetime1">
              <a:rPr lang="it-IT" noProof="0" smtClean="0"/>
              <a:t>24/10/2025</a:t>
            </a:fld>
            <a:endParaRPr lang="it-IT" noProof="0"/>
          </a:p>
        </p:txBody>
      </p:sp>
      <p:sp>
        <p:nvSpPr>
          <p:cNvPr id="7" name="Segnaposto piè di pagina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r>
              <a:rPr lang="it-IT" noProof="0"/>
              <a:t>Piè di pagina</a:t>
            </a:r>
          </a:p>
        </p:txBody>
      </p:sp>
      <p:sp>
        <p:nvSpPr>
          <p:cNvPr id="8" name="Segnaposto numero diapositiva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a:p>
        </p:txBody>
      </p:sp>
      <p:grpSp>
        <p:nvGrpSpPr>
          <p:cNvPr id="3" name="Gruppo 2">
            <a:extLst>
              <a:ext uri="{FF2B5EF4-FFF2-40B4-BE49-F238E27FC236}">
                <a16:creationId xmlns:a16="http://schemas.microsoft.com/office/drawing/2014/main" id="{C3BF1989-943E-5095-52C1-5D54A4F57E6A}"/>
              </a:ext>
            </a:extLst>
          </p:cNvPr>
          <p:cNvGrpSpPr/>
          <p:nvPr userDrawn="1"/>
        </p:nvGrpSpPr>
        <p:grpSpPr>
          <a:xfrm>
            <a:off x="0" y="6133244"/>
            <a:ext cx="12192000" cy="714133"/>
            <a:chOff x="0" y="6133244"/>
            <a:chExt cx="12192000" cy="714133"/>
          </a:xfrm>
        </p:grpSpPr>
        <p:sp>
          <p:nvSpPr>
            <p:cNvPr id="4" name="Rettangolo 3">
              <a:extLst>
                <a:ext uri="{FF2B5EF4-FFF2-40B4-BE49-F238E27FC236}">
                  <a16:creationId xmlns:a16="http://schemas.microsoft.com/office/drawing/2014/main" id="{3DB00B3A-C73C-FEF7-D0EA-50032E3A0EDB}"/>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5" name="Rettangolo 4">
              <a:extLst>
                <a:ext uri="{FF2B5EF4-FFF2-40B4-BE49-F238E27FC236}">
                  <a16:creationId xmlns:a16="http://schemas.microsoft.com/office/drawing/2014/main" id="{1B142B75-6E1A-3326-7672-BF16E2BEC6CD}"/>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9" name="Immagine 8">
              <a:extLst>
                <a:ext uri="{FF2B5EF4-FFF2-40B4-BE49-F238E27FC236}">
                  <a16:creationId xmlns:a16="http://schemas.microsoft.com/office/drawing/2014/main" id="{1CDA020C-77E6-4573-D69A-C399851DF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grpSp>
        <p:nvGrpSpPr>
          <p:cNvPr id="20" name="Gruppo 19">
            <a:extLst>
              <a:ext uri="{FF2B5EF4-FFF2-40B4-BE49-F238E27FC236}">
                <a16:creationId xmlns:a16="http://schemas.microsoft.com/office/drawing/2014/main" id="{19B7BF6A-3EF9-279C-05CD-62BA2EE27242}"/>
              </a:ext>
            </a:extLst>
          </p:cNvPr>
          <p:cNvGrpSpPr/>
          <p:nvPr userDrawn="1"/>
        </p:nvGrpSpPr>
        <p:grpSpPr>
          <a:xfrm>
            <a:off x="0" y="6133244"/>
            <a:ext cx="12192000" cy="714133"/>
            <a:chOff x="0" y="6133244"/>
            <a:chExt cx="12192000" cy="714133"/>
          </a:xfrm>
        </p:grpSpPr>
        <p:sp>
          <p:nvSpPr>
            <p:cNvPr id="10" name="Rettangolo 9">
              <a:extLst>
                <a:ext uri="{FF2B5EF4-FFF2-40B4-BE49-F238E27FC236}">
                  <a16:creationId xmlns:a16="http://schemas.microsoft.com/office/drawing/2014/main" id="{DFAB8DF2-5E8E-AAC9-5CFB-04F9609C1AF6}"/>
                </a:ext>
              </a:extLst>
            </p:cNvPr>
            <p:cNvSpPr/>
            <p:nvPr userDrawn="1"/>
          </p:nvSpPr>
          <p:spPr>
            <a:xfrm rot="16200000">
              <a:off x="6073140" y="60104"/>
              <a:ext cx="45719" cy="1219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9" name="Rettangolo 8">
              <a:extLst>
                <a:ext uri="{FF2B5EF4-FFF2-40B4-BE49-F238E27FC236}">
                  <a16:creationId xmlns:a16="http://schemas.microsoft.com/office/drawing/2014/main" id="{D1867750-EA89-EFEA-40CB-4FA8E18FEF5A}"/>
                </a:ext>
              </a:extLst>
            </p:cNvPr>
            <p:cNvSpPr/>
            <p:nvPr userDrawn="1"/>
          </p:nvSpPr>
          <p:spPr>
            <a:xfrm rot="16200000">
              <a:off x="6044046" y="130762"/>
              <a:ext cx="103910" cy="12191999"/>
            </a:xfrm>
            <a:prstGeom prst="rect">
              <a:avLst/>
            </a:prstGeom>
            <a:solidFill>
              <a:srgbClr val="2E3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pic>
          <p:nvPicPr>
            <p:cNvPr id="12" name="Immagine 11">
              <a:extLst>
                <a:ext uri="{FF2B5EF4-FFF2-40B4-BE49-F238E27FC236}">
                  <a16:creationId xmlns:a16="http://schemas.microsoft.com/office/drawing/2014/main" id="{5C1440DD-F731-6E48-65CC-2D288A20D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78417"/>
              <a:ext cx="12192000" cy="568960"/>
            </a:xfrm>
            <a:prstGeom prst="rect">
              <a:avLst/>
            </a:prstGeom>
          </p:spPr>
        </p:pic>
      </p:grpSp>
      <p:grpSp>
        <p:nvGrpSpPr>
          <p:cNvPr id="19" name="Gruppo 18">
            <a:extLst>
              <a:ext uri="{FF2B5EF4-FFF2-40B4-BE49-F238E27FC236}">
                <a16:creationId xmlns:a16="http://schemas.microsoft.com/office/drawing/2014/main" id="{6C7DC939-7217-A60C-AAE6-CFC9326765EE}"/>
              </a:ext>
            </a:extLst>
          </p:cNvPr>
          <p:cNvGrpSpPr/>
          <p:nvPr userDrawn="1"/>
        </p:nvGrpSpPr>
        <p:grpSpPr>
          <a:xfrm>
            <a:off x="8166735" y="10623"/>
            <a:ext cx="2857500" cy="6119550"/>
            <a:chOff x="4425159" y="10623"/>
            <a:chExt cx="2857500" cy="6119550"/>
          </a:xfrm>
        </p:grpSpPr>
        <p:sp>
          <p:nvSpPr>
            <p:cNvPr id="6" name="Parallelogramma 14">
              <a:extLst>
                <a:ext uri="{FF2B5EF4-FFF2-40B4-BE49-F238E27FC236}">
                  <a16:creationId xmlns:a16="http://schemas.microsoft.com/office/drawing/2014/main" id="{AF082EE3-41AA-4817-A1CC-C33DDB8F675F}"/>
                </a:ext>
              </a:extLst>
            </p:cNvPr>
            <p:cNvSpPr/>
            <p:nvPr userDrawn="1"/>
          </p:nvSpPr>
          <p:spPr>
            <a:xfrm>
              <a:off x="4425159" y="10623"/>
              <a:ext cx="2857500" cy="6119550"/>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pic>
          <p:nvPicPr>
            <p:cNvPr id="18" name="Immagine 17">
              <a:extLst>
                <a:ext uri="{FF2B5EF4-FFF2-40B4-BE49-F238E27FC236}">
                  <a16:creationId xmlns:a16="http://schemas.microsoft.com/office/drawing/2014/main" id="{DCCC9D6E-2F2B-2AA8-15B1-DBEAB565E1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425164" y="580196"/>
              <a:ext cx="2831281" cy="4929684"/>
            </a:xfrm>
            <a:prstGeom prst="rect">
              <a:avLst/>
            </a:prstGeom>
          </p:spPr>
        </p:pic>
      </p:gr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it-IT" noProof="0"/>
              <a:t>Fare clic per modificare lo stile del titolo dello schema</a:t>
            </a:r>
          </a:p>
        </p:txBody>
      </p:sp>
      <p:sp>
        <p:nvSpPr>
          <p:cNvPr id="3" name="Segnaposto testo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2CA46E8E-89D0-493E-ABBF-B63A9C819C41}" type="datetime1">
              <a:rPr lang="it-IT" noProof="0" smtClean="0"/>
              <a:t>24/10/2025</a:t>
            </a:fld>
            <a:endParaRPr lang="it-IT" noProof="0"/>
          </a:p>
        </p:txBody>
      </p:sp>
      <p:sp>
        <p:nvSpPr>
          <p:cNvPr id="5" name="Segnaposto piè di pagina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pPr rtl="0"/>
            <a:r>
              <a:rPr lang="it-IT" noProof="0"/>
              <a:t>Piè di pagina</a:t>
            </a:r>
          </a:p>
        </p:txBody>
      </p:sp>
      <p:sp>
        <p:nvSpPr>
          <p:cNvPr id="6" name="Segnaposto numero diapositiva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pPr rtl="0"/>
            <a:fld id="{3A98EE3D-8CD1-4C3F-BD1C-C98C9596463C}" type="slidenum">
              <a:rPr lang="it-IT" noProof="0" smtClean="0"/>
              <a:pPr rtl="0"/>
              <a:t>‹N›</a:t>
            </a:fld>
            <a:endParaRPr lang="it-IT" noProof="0"/>
          </a:p>
        </p:txBody>
      </p:sp>
      <p:sp>
        <p:nvSpPr>
          <p:cNvPr id="8" name="Rettangolo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grpSp>
        <p:nvGrpSpPr>
          <p:cNvPr id="12" name="Gruppo 11">
            <a:extLst>
              <a:ext uri="{FF2B5EF4-FFF2-40B4-BE49-F238E27FC236}">
                <a16:creationId xmlns:a16="http://schemas.microsoft.com/office/drawing/2014/main" id="{E5BF0961-A70C-D79A-DF8E-DE4FF7A0A45D}"/>
              </a:ext>
            </a:extLst>
          </p:cNvPr>
          <p:cNvGrpSpPr/>
          <p:nvPr userDrawn="1"/>
        </p:nvGrpSpPr>
        <p:grpSpPr>
          <a:xfrm>
            <a:off x="8166735" y="10622"/>
            <a:ext cx="2857500" cy="6847377"/>
            <a:chOff x="8166735" y="10622"/>
            <a:chExt cx="2857500" cy="6847377"/>
          </a:xfrm>
        </p:grpSpPr>
        <p:sp>
          <p:nvSpPr>
            <p:cNvPr id="9" name="Parallelogramma 14">
              <a:extLst>
                <a:ext uri="{FF2B5EF4-FFF2-40B4-BE49-F238E27FC236}">
                  <a16:creationId xmlns:a16="http://schemas.microsoft.com/office/drawing/2014/main" id="{F0532277-D603-17CA-7706-8AFB3C60BD4D}"/>
                </a:ext>
              </a:extLst>
            </p:cNvPr>
            <p:cNvSpPr/>
            <p:nvPr userDrawn="1"/>
          </p:nvSpPr>
          <p:spPr>
            <a:xfrm>
              <a:off x="8166735" y="10622"/>
              <a:ext cx="2857500" cy="6847377"/>
            </a:xfrm>
            <a:prstGeom prst="parallelogram">
              <a:avLst>
                <a:gd name="adj" fmla="val 0"/>
              </a:avLst>
            </a:prstGeom>
            <a:solidFill>
              <a:srgbClr val="FBFC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a:p>
          </p:txBody>
        </p:sp>
        <p:pic>
          <p:nvPicPr>
            <p:cNvPr id="10" name="Immagine 9">
              <a:extLst>
                <a:ext uri="{FF2B5EF4-FFF2-40B4-BE49-F238E27FC236}">
                  <a16:creationId xmlns:a16="http://schemas.microsoft.com/office/drawing/2014/main" id="{D65EBDA1-EBE9-0CCF-A58A-C842DB8BEEBA}"/>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p:blipFill>
          <p:spPr>
            <a:xfrm>
              <a:off x="8166740" y="580196"/>
              <a:ext cx="2831281" cy="4929684"/>
            </a:xfrm>
            <a:prstGeom prst="rect">
              <a:avLst/>
            </a:prstGeom>
          </p:spPr>
        </p:pic>
      </p:gr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629400" y="758952"/>
            <a:ext cx="4526280" cy="2806369"/>
          </a:xfrm>
        </p:spPr>
        <p:txBody>
          <a:bodyPr>
            <a:noAutofit/>
          </a:bodyPr>
          <a:lstStyle/>
          <a:p>
            <a:r>
              <a:rPr lang="it-IT" sz="3600">
                <a:solidFill>
                  <a:srgbClr val="304297"/>
                </a:solidFill>
              </a:rPr>
              <a:t>URGENZE MEDICHE POST-BARIATRICA: CHETOACIDOSI – MALNUTRIZIONE – E DUMPING SYNDROME</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629400" y="4114218"/>
            <a:ext cx="4526280" cy="1279652"/>
          </a:xfrm>
        </p:spPr>
        <p:txBody>
          <a:bodyPr>
            <a:normAutofit fontScale="62500" lnSpcReduction="20000"/>
          </a:bodyPr>
          <a:lstStyle/>
          <a:p>
            <a:r>
              <a:rPr lang="it-IT" sz="2800" b="1">
                <a:solidFill>
                  <a:srgbClr val="E79130"/>
                </a:solidFill>
              </a:rPr>
              <a:t>GIOVANNI MEROLA</a:t>
            </a:r>
          </a:p>
          <a:p>
            <a:r>
              <a:rPr lang="it-IT" sz="2800" b="1">
                <a:solidFill>
                  <a:srgbClr val="E79130"/>
                </a:solidFill>
              </a:rPr>
              <a:t>UOC CHIRURGIA GENERALE E VIDEOLAPAROSCOPICA – PO SAN GIOVANNI DI DIO – ASL NA 2 NORD</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40CDFB-0030-768B-F8CA-97FC3D279196}"/>
              </a:ext>
            </a:extLst>
          </p:cNvPr>
          <p:cNvSpPr>
            <a:spLocks noGrp="1"/>
          </p:cNvSpPr>
          <p:nvPr>
            <p:ph type="title"/>
          </p:nvPr>
        </p:nvSpPr>
        <p:spPr/>
        <p:txBody>
          <a:bodyPr/>
          <a:lstStyle/>
          <a:p>
            <a:r>
              <a:rPr lang="it-IT"/>
              <a:t>SINGOLO MICRONUTRIENTE</a:t>
            </a:r>
          </a:p>
        </p:txBody>
      </p:sp>
      <p:pic>
        <p:nvPicPr>
          <p:cNvPr id="2050" name="Picture 2" descr="absorption site">
            <a:extLst>
              <a:ext uri="{FF2B5EF4-FFF2-40B4-BE49-F238E27FC236}">
                <a16:creationId xmlns:a16="http://schemas.microsoft.com/office/drawing/2014/main" id="{EEF74800-386A-73C3-0BE2-01B98A302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690" y="1737360"/>
            <a:ext cx="4536468" cy="4347806"/>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descr="Immagine che contiene testo, diagramma, disegno, schizzo&#10;&#10;Il contenuto generato dall'IA potrebbe non essere corretto.">
            <a:extLst>
              <a:ext uri="{FF2B5EF4-FFF2-40B4-BE49-F238E27FC236}">
                <a16:creationId xmlns:a16="http://schemas.microsoft.com/office/drawing/2014/main" id="{3EDA7C18-A3A4-58D4-B5FB-A7F5B1D884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170" y="1706689"/>
            <a:ext cx="5312775" cy="4378477"/>
          </a:xfrm>
          <a:prstGeom prst="rect">
            <a:avLst/>
          </a:prstGeom>
        </p:spPr>
      </p:pic>
      <p:pic>
        <p:nvPicPr>
          <p:cNvPr id="8" name="Immagine 7" descr="Immagine che contiene testo, schermata, Carattere, cerchio&#10;&#10;Il contenuto generato dall'IA potrebbe non essere corretto.">
            <a:extLst>
              <a:ext uri="{FF2B5EF4-FFF2-40B4-BE49-F238E27FC236}">
                <a16:creationId xmlns:a16="http://schemas.microsoft.com/office/drawing/2014/main" id="{53DA49E4-FF1E-294C-AB39-189CF90B79F0}"/>
              </a:ext>
            </a:extLst>
          </p:cNvPr>
          <p:cNvPicPr>
            <a:picLocks noChangeAspect="1"/>
          </p:cNvPicPr>
          <p:nvPr/>
        </p:nvPicPr>
        <p:blipFill>
          <a:blip r:embed="rId4" cstate="print">
            <a:extLst>
              <a:ext uri="{28A0092B-C50C-407E-A947-70E740481C1C}">
                <a14:useLocalDpi xmlns:a14="http://schemas.microsoft.com/office/drawing/2010/main" val="0"/>
              </a:ext>
            </a:extLst>
          </a:blip>
          <a:srcRect b="32854"/>
          <a:stretch>
            <a:fillRect/>
          </a:stretch>
        </p:blipFill>
        <p:spPr>
          <a:xfrm>
            <a:off x="8435313" y="204885"/>
            <a:ext cx="3756687" cy="2491741"/>
          </a:xfrm>
          <a:prstGeom prst="rect">
            <a:avLst/>
          </a:prstGeom>
        </p:spPr>
      </p:pic>
    </p:spTree>
    <p:extLst>
      <p:ext uri="{BB962C8B-B14F-4D97-AF65-F5344CB8AC3E}">
        <p14:creationId xmlns:p14="http://schemas.microsoft.com/office/powerpoint/2010/main" val="228045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6F477C-9A3C-EE7E-A646-8F240B6AAF78}"/>
              </a:ext>
            </a:extLst>
          </p:cNvPr>
          <p:cNvSpPr>
            <a:spLocks noGrp="1"/>
          </p:cNvSpPr>
          <p:nvPr>
            <p:ph type="title"/>
          </p:nvPr>
        </p:nvSpPr>
        <p:spPr/>
        <p:txBody>
          <a:bodyPr/>
          <a:lstStyle/>
          <a:p>
            <a:r>
              <a:rPr lang="it-IT"/>
              <a:t>MALNUTRIZIONE PRE-OPERATORIA</a:t>
            </a:r>
          </a:p>
        </p:txBody>
      </p:sp>
      <p:pic>
        <p:nvPicPr>
          <p:cNvPr id="5" name="Immagine 4" descr="Immagine che contiene testo, schermata, Carattere, linea&#10;&#10;Il contenuto generato dall'IA potrebbe non essere corretto.">
            <a:extLst>
              <a:ext uri="{FF2B5EF4-FFF2-40B4-BE49-F238E27FC236}">
                <a16:creationId xmlns:a16="http://schemas.microsoft.com/office/drawing/2014/main" id="{FB810D24-7727-9509-84EF-903DE883BE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85717"/>
            <a:ext cx="5313405" cy="1543283"/>
          </a:xfrm>
          <a:prstGeom prst="rect">
            <a:avLst/>
          </a:prstGeom>
        </p:spPr>
      </p:pic>
      <p:pic>
        <p:nvPicPr>
          <p:cNvPr id="7" name="Immagine 6" descr="Immagine che contiene testo, ricevuta, schermata, numero&#10;&#10;Il contenuto generato dall'IA potrebbe non essere corretto.">
            <a:extLst>
              <a:ext uri="{FF2B5EF4-FFF2-40B4-BE49-F238E27FC236}">
                <a16:creationId xmlns:a16="http://schemas.microsoft.com/office/drawing/2014/main" id="{65DBB547-5516-04FA-6C46-693D0A0227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77357"/>
            <a:ext cx="6436326" cy="2450843"/>
          </a:xfrm>
          <a:prstGeom prst="rect">
            <a:avLst/>
          </a:prstGeom>
        </p:spPr>
      </p:pic>
      <p:sp>
        <p:nvSpPr>
          <p:cNvPr id="8" name="Ovale 7">
            <a:extLst>
              <a:ext uri="{FF2B5EF4-FFF2-40B4-BE49-F238E27FC236}">
                <a16:creationId xmlns:a16="http://schemas.microsoft.com/office/drawing/2014/main" id="{87D7B7EB-B5E4-1254-5050-0086B8C4CF25}"/>
              </a:ext>
            </a:extLst>
          </p:cNvPr>
          <p:cNvSpPr/>
          <p:nvPr/>
        </p:nvSpPr>
        <p:spPr>
          <a:xfrm>
            <a:off x="2533135" y="4015946"/>
            <a:ext cx="469557" cy="20122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Segnaposto contenuto 4" descr="Immagine che contiene testo, ricevuta&#10;&#10;Il contenuto generato dall'IA potrebbe non essere corretto.">
            <a:extLst>
              <a:ext uri="{FF2B5EF4-FFF2-40B4-BE49-F238E27FC236}">
                <a16:creationId xmlns:a16="http://schemas.microsoft.com/office/drawing/2014/main" id="{03AE019A-53DD-EBB6-1556-524A33BAFF6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5400000">
            <a:off x="3365836" y="-1766884"/>
            <a:ext cx="5521289" cy="10688482"/>
          </a:xfrm>
        </p:spPr>
      </p:pic>
    </p:spTree>
    <p:extLst>
      <p:ext uri="{BB962C8B-B14F-4D97-AF65-F5344CB8AC3E}">
        <p14:creationId xmlns:p14="http://schemas.microsoft.com/office/powerpoint/2010/main" val="30142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D60909-EE38-8720-473D-DA8F02DF7FA1}"/>
              </a:ext>
            </a:extLst>
          </p:cNvPr>
          <p:cNvSpPr>
            <a:spLocks noGrp="1"/>
          </p:cNvSpPr>
          <p:nvPr>
            <p:ph type="title"/>
          </p:nvPr>
        </p:nvSpPr>
        <p:spPr/>
        <p:txBody>
          <a:bodyPr/>
          <a:lstStyle/>
          <a:p>
            <a:r>
              <a:rPr lang="it-IT"/>
              <a:t>MALNUTRIZIONE POST OPERATORIA</a:t>
            </a:r>
          </a:p>
        </p:txBody>
      </p:sp>
      <p:pic>
        <p:nvPicPr>
          <p:cNvPr id="6" name="Immagine 5" descr="Immagine che contiene testo, Carattere&#10;&#10;Il contenuto generato dall'IA potrebbe non essere corretto.">
            <a:extLst>
              <a:ext uri="{FF2B5EF4-FFF2-40B4-BE49-F238E27FC236}">
                <a16:creationId xmlns:a16="http://schemas.microsoft.com/office/drawing/2014/main" id="{EFF2CE3A-7A1B-BC4D-CF3A-B02F970FA0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37360"/>
            <a:ext cx="2788920" cy="819167"/>
          </a:xfrm>
          <a:prstGeom prst="rect">
            <a:avLst/>
          </a:prstGeom>
        </p:spPr>
      </p:pic>
      <p:pic>
        <p:nvPicPr>
          <p:cNvPr id="10" name="Immagine 9" descr="Immagine che contiene testo, schermata, Carattere, ricevuta&#10;&#10;Il contenuto generato dall'IA potrebbe non essere corretto.">
            <a:extLst>
              <a:ext uri="{FF2B5EF4-FFF2-40B4-BE49-F238E27FC236}">
                <a16:creationId xmlns:a16="http://schemas.microsoft.com/office/drawing/2014/main" id="{1029D851-71C6-7B88-5B57-ACA15E7B1C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9925" y="1650152"/>
            <a:ext cx="4947066" cy="1208005"/>
          </a:xfrm>
          <a:prstGeom prst="rect">
            <a:avLst/>
          </a:prstGeom>
        </p:spPr>
      </p:pic>
      <p:pic>
        <p:nvPicPr>
          <p:cNvPr id="12" name="Immagine 11" descr="Immagine che contiene testo, schermata, ricevuta, algebra&#10;&#10;Il contenuto generato dall'IA potrebbe non essere corretto.">
            <a:extLst>
              <a:ext uri="{FF2B5EF4-FFF2-40B4-BE49-F238E27FC236}">
                <a16:creationId xmlns:a16="http://schemas.microsoft.com/office/drawing/2014/main" id="{84529439-E129-85ED-A9E4-1ACC7D058D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889" y="2883936"/>
            <a:ext cx="5042102" cy="756315"/>
          </a:xfrm>
          <a:prstGeom prst="rect">
            <a:avLst/>
          </a:prstGeom>
        </p:spPr>
      </p:pic>
      <p:pic>
        <p:nvPicPr>
          <p:cNvPr id="14" name="Immagine 13" descr="Immagine che contiene testo, Carattere, schermata, ricevuta&#10;&#10;Il contenuto generato dall'IA potrebbe non essere corretto.">
            <a:extLst>
              <a:ext uri="{FF2B5EF4-FFF2-40B4-BE49-F238E27FC236}">
                <a16:creationId xmlns:a16="http://schemas.microsoft.com/office/drawing/2014/main" id="{899201E8-4187-EC33-F63D-0BC5916D5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9924" y="3748338"/>
            <a:ext cx="4947067" cy="1004108"/>
          </a:xfrm>
          <a:prstGeom prst="rect">
            <a:avLst/>
          </a:prstGeom>
        </p:spPr>
      </p:pic>
      <p:pic>
        <p:nvPicPr>
          <p:cNvPr id="16" name="Immagine 15" descr="Immagine che contiene testo, schermata, Carattere, ricevuta&#10;&#10;Il contenuto generato dall'IA potrebbe non essere corretto.">
            <a:extLst>
              <a:ext uri="{FF2B5EF4-FFF2-40B4-BE49-F238E27FC236}">
                <a16:creationId xmlns:a16="http://schemas.microsoft.com/office/drawing/2014/main" id="{CB692ED9-FE4E-E214-BC0C-BD0F572358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9924" y="4786827"/>
            <a:ext cx="6266240" cy="921810"/>
          </a:xfrm>
          <a:prstGeom prst="rect">
            <a:avLst/>
          </a:prstGeom>
        </p:spPr>
      </p:pic>
      <p:pic>
        <p:nvPicPr>
          <p:cNvPr id="18" name="Immagine 17" descr="Immagine che contiene testo, Carattere, schermata&#10;&#10;Il contenuto generato dall'IA potrebbe non essere corretto.">
            <a:extLst>
              <a:ext uri="{FF2B5EF4-FFF2-40B4-BE49-F238E27FC236}">
                <a16:creationId xmlns:a16="http://schemas.microsoft.com/office/drawing/2014/main" id="{3C73C911-5403-9862-0629-4A556D3B10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556526"/>
            <a:ext cx="5259924" cy="3284203"/>
          </a:xfrm>
          <a:prstGeom prst="rect">
            <a:avLst/>
          </a:prstGeom>
        </p:spPr>
      </p:pic>
    </p:spTree>
    <p:extLst>
      <p:ext uri="{BB962C8B-B14F-4D97-AF65-F5344CB8AC3E}">
        <p14:creationId xmlns:p14="http://schemas.microsoft.com/office/powerpoint/2010/main" val="3064995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5BE957-CE0A-46C9-2C28-9254279117FF}"/>
              </a:ext>
            </a:extLst>
          </p:cNvPr>
          <p:cNvSpPr>
            <a:spLocks noGrp="1"/>
          </p:cNvSpPr>
          <p:nvPr>
            <p:ph type="title"/>
          </p:nvPr>
        </p:nvSpPr>
        <p:spPr/>
        <p:txBody>
          <a:bodyPr/>
          <a:lstStyle/>
          <a:p>
            <a:endParaRPr lang="it-IT"/>
          </a:p>
        </p:txBody>
      </p:sp>
      <p:pic>
        <p:nvPicPr>
          <p:cNvPr id="5" name="Immagine 4" descr="Immagine che contiene testo, ricevuta, numero, Carattere&#10;&#10;Il contenuto generato dall'IA potrebbe non essere corretto.">
            <a:extLst>
              <a:ext uri="{FF2B5EF4-FFF2-40B4-BE49-F238E27FC236}">
                <a16:creationId xmlns:a16="http://schemas.microsoft.com/office/drawing/2014/main" id="{03DE64CE-F9E7-D68D-523E-34FC385CD4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983" y="2203874"/>
            <a:ext cx="9838509" cy="3798583"/>
          </a:xfrm>
          <a:prstGeom prst="rect">
            <a:avLst/>
          </a:prstGeom>
        </p:spPr>
      </p:pic>
      <p:pic>
        <p:nvPicPr>
          <p:cNvPr id="7" name="Immagine 6" descr="Immagine che contiene testo, Carattere, schermata&#10;&#10;Il contenuto generato dall'IA potrebbe non essere corretto.">
            <a:extLst>
              <a:ext uri="{FF2B5EF4-FFF2-40B4-BE49-F238E27FC236}">
                <a16:creationId xmlns:a16="http://schemas.microsoft.com/office/drawing/2014/main" id="{09ACB4C4-1BC5-A878-E317-274D4BF2C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258" y="286603"/>
            <a:ext cx="7567651" cy="1450757"/>
          </a:xfrm>
          <a:prstGeom prst="rect">
            <a:avLst/>
          </a:prstGeom>
        </p:spPr>
      </p:pic>
    </p:spTree>
    <p:extLst>
      <p:ext uri="{BB962C8B-B14F-4D97-AF65-F5344CB8AC3E}">
        <p14:creationId xmlns:p14="http://schemas.microsoft.com/office/powerpoint/2010/main" val="1269464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94695A-B084-AED6-1A71-55FE2B67542A}"/>
              </a:ext>
            </a:extLst>
          </p:cNvPr>
          <p:cNvSpPr>
            <a:spLocks noGrp="1"/>
          </p:cNvSpPr>
          <p:nvPr>
            <p:ph type="title"/>
          </p:nvPr>
        </p:nvSpPr>
        <p:spPr>
          <a:xfrm>
            <a:off x="1097280" y="286603"/>
            <a:ext cx="10058400" cy="1450757"/>
          </a:xfrm>
        </p:spPr>
        <p:txBody>
          <a:bodyPr anchor="b">
            <a:normAutofit/>
          </a:bodyPr>
          <a:lstStyle/>
          <a:p>
            <a:r>
              <a:rPr lang="it-IT"/>
              <a:t>Malnutrizione correlata alla scarsa aderenza del pz</a:t>
            </a:r>
          </a:p>
        </p:txBody>
      </p:sp>
      <p:sp>
        <p:nvSpPr>
          <p:cNvPr id="12" name="Text Placeholder 2">
            <a:extLst>
              <a:ext uri="{FF2B5EF4-FFF2-40B4-BE49-F238E27FC236}">
                <a16:creationId xmlns:a16="http://schemas.microsoft.com/office/drawing/2014/main" id="{F197E4AF-0616-0FB0-0922-25DC0AC3D5D1}"/>
              </a:ext>
            </a:extLst>
          </p:cNvPr>
          <p:cNvSpPr>
            <a:spLocks noGrp="1"/>
          </p:cNvSpPr>
          <p:nvPr>
            <p:ph type="body" idx="1"/>
          </p:nvPr>
        </p:nvSpPr>
        <p:spPr>
          <a:xfrm>
            <a:off x="1097279" y="2057400"/>
            <a:ext cx="10147851" cy="736282"/>
          </a:xfrm>
        </p:spPr>
        <p:txBody>
          <a:bodyPr/>
          <a:lstStyle/>
          <a:p>
            <a:r>
              <a:rPr lang="en-US" err="1"/>
              <a:t>L’aderenza</a:t>
            </a:r>
            <a:r>
              <a:rPr lang="en-US"/>
              <a:t> </a:t>
            </a:r>
            <a:r>
              <a:rPr lang="en-US" err="1"/>
              <a:t>alla</a:t>
            </a:r>
            <a:r>
              <a:rPr lang="en-US"/>
              <a:t> </a:t>
            </a:r>
            <a:r>
              <a:rPr lang="en-US" err="1"/>
              <a:t>terapia</a:t>
            </a:r>
            <a:r>
              <a:rPr lang="en-US"/>
              <a:t> </a:t>
            </a:r>
            <a:r>
              <a:rPr lang="en-US" err="1"/>
              <a:t>multivitaminica</a:t>
            </a:r>
            <a:r>
              <a:rPr lang="en-US"/>
              <a:t> </a:t>
            </a:r>
            <a:r>
              <a:rPr lang="en-US" err="1"/>
              <a:t>è</a:t>
            </a:r>
            <a:r>
              <a:rPr lang="en-US"/>
              <a:t> </a:t>
            </a:r>
            <a:r>
              <a:rPr lang="en-US" err="1"/>
              <a:t>foriera</a:t>
            </a:r>
            <a:r>
              <a:rPr lang="en-US"/>
              <a:t> di </a:t>
            </a:r>
            <a:r>
              <a:rPr lang="en-US" err="1"/>
              <a:t>possibili</a:t>
            </a:r>
            <a:r>
              <a:rPr lang="en-US"/>
              <a:t> </a:t>
            </a:r>
            <a:r>
              <a:rPr lang="en-US" err="1"/>
              <a:t>malnutrizioni</a:t>
            </a:r>
            <a:r>
              <a:rPr lang="en-US"/>
              <a:t> post-</a:t>
            </a:r>
            <a:r>
              <a:rPr lang="en-US" err="1"/>
              <a:t>operatie</a:t>
            </a:r>
            <a:r>
              <a:rPr lang="en-US"/>
              <a:t> </a:t>
            </a:r>
          </a:p>
        </p:txBody>
      </p:sp>
      <p:pic>
        <p:nvPicPr>
          <p:cNvPr id="5" name="Segnaposto contenuto 4" descr="Immagine che contiene testo, schermata, Carattere&#10;&#10;Il contenuto generato dall'IA potrebbe non essere corretto.">
            <a:extLst>
              <a:ext uri="{FF2B5EF4-FFF2-40B4-BE49-F238E27FC236}">
                <a16:creationId xmlns:a16="http://schemas.microsoft.com/office/drawing/2014/main" id="{043CD973-E3AF-8C1E-B0C0-508FFFE91DAF}"/>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719" r="-957" b="3"/>
          <a:stretch/>
        </p:blipFill>
        <p:spPr>
          <a:xfrm>
            <a:off x="1097279" y="3369333"/>
            <a:ext cx="4857226" cy="1755589"/>
          </a:xfrm>
          <a:noFill/>
        </p:spPr>
      </p:pic>
      <p:pic>
        <p:nvPicPr>
          <p:cNvPr id="7" name="Immagine 6" descr="Immagine che contiene testo, schermata, numero, Parallelo&#10;&#10;Il contenuto generato dall'IA potrebbe non essere corretto.">
            <a:extLst>
              <a:ext uri="{FF2B5EF4-FFF2-40B4-BE49-F238E27FC236}">
                <a16:creationId xmlns:a16="http://schemas.microsoft.com/office/drawing/2014/main" id="{F4D1A174-530B-9F98-5729-24016CD3B39A}"/>
              </a:ext>
            </a:extLst>
          </p:cNvPr>
          <p:cNvPicPr>
            <a:picLocks noChangeAspect="1"/>
          </p:cNvPicPr>
          <p:nvPr/>
        </p:nvPicPr>
        <p:blipFill>
          <a:blip r:embed="rId3">
            <a:extLst>
              <a:ext uri="{28A0092B-C50C-407E-A947-70E740481C1C}">
                <a14:useLocalDpi xmlns:a14="http://schemas.microsoft.com/office/drawing/2010/main" val="0"/>
              </a:ext>
            </a:extLst>
          </a:blip>
          <a:srcRect l="3800" r="960" b="-1"/>
          <a:stretch>
            <a:fillRect/>
          </a:stretch>
        </p:blipFill>
        <p:spPr>
          <a:xfrm>
            <a:off x="6605395" y="2958273"/>
            <a:ext cx="4639736" cy="2910821"/>
          </a:xfrm>
          <a:prstGeom prst="rect">
            <a:avLst/>
          </a:prstGeom>
          <a:noFill/>
        </p:spPr>
      </p:pic>
    </p:spTree>
    <p:extLst>
      <p:ext uri="{BB962C8B-B14F-4D97-AF65-F5344CB8AC3E}">
        <p14:creationId xmlns:p14="http://schemas.microsoft.com/office/powerpoint/2010/main" val="172091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URGENZA «MALNUTRITIVA»</a:t>
            </a:r>
            <a:endParaRPr lang="it-IT" dirty="0"/>
          </a:p>
        </p:txBody>
      </p:sp>
      <p:sp>
        <p:nvSpPr>
          <p:cNvPr id="3" name="Segnaposto testo 2"/>
          <p:cNvSpPr>
            <a:spLocks noGrp="1"/>
          </p:cNvSpPr>
          <p:nvPr>
            <p:ph type="body" idx="1"/>
          </p:nvPr>
        </p:nvSpPr>
        <p:spPr/>
        <p:txBody>
          <a:bodyPr/>
          <a:lstStyle/>
          <a:p>
            <a:r>
              <a:rPr lang="it-IT" dirty="0" smtClean="0"/>
              <a:t>SINTOMI NEUROLOGICI</a:t>
            </a:r>
            <a:endParaRPr lang="it-IT" dirty="0"/>
          </a:p>
        </p:txBody>
      </p:sp>
      <p:sp>
        <p:nvSpPr>
          <p:cNvPr id="4" name="Segnaposto contenuto 3"/>
          <p:cNvSpPr>
            <a:spLocks noGrp="1"/>
          </p:cNvSpPr>
          <p:nvPr>
            <p:ph sz="half" idx="2"/>
          </p:nvPr>
        </p:nvSpPr>
        <p:spPr/>
        <p:txBody>
          <a:bodyPr/>
          <a:lstStyle/>
          <a:p>
            <a:r>
              <a:rPr lang="it-IT" sz="1800" dirty="0" smtClean="0"/>
              <a:t>ENCEFALOPATIA (WENIRCKE/KORSAKOFF’S)</a:t>
            </a:r>
          </a:p>
          <a:p>
            <a:pPr lvl="1"/>
            <a:r>
              <a:rPr lang="it-IT" sz="1600" dirty="0" smtClean="0"/>
              <a:t>Tiamina/ </a:t>
            </a:r>
            <a:r>
              <a:rPr lang="it-IT" sz="1600" dirty="0" err="1" smtClean="0"/>
              <a:t>Vit</a:t>
            </a:r>
            <a:r>
              <a:rPr lang="it-IT" sz="1600" dirty="0" smtClean="0"/>
              <a:t> B12</a:t>
            </a:r>
          </a:p>
          <a:p>
            <a:r>
              <a:rPr lang="it-IT" sz="1800" dirty="0" smtClean="0"/>
              <a:t>Deficit visivi</a:t>
            </a:r>
          </a:p>
          <a:p>
            <a:pPr lvl="1"/>
            <a:r>
              <a:rPr lang="it-IT" sz="1600" dirty="0" err="1" smtClean="0"/>
              <a:t>Vit</a:t>
            </a:r>
            <a:r>
              <a:rPr lang="it-IT" sz="1600" dirty="0" smtClean="0"/>
              <a:t> A</a:t>
            </a:r>
          </a:p>
          <a:p>
            <a:r>
              <a:rPr lang="it-IT" sz="1800" dirty="0" smtClean="0"/>
              <a:t>Neuropatie periferiche (mono o </a:t>
            </a:r>
            <a:r>
              <a:rPr lang="it-IT" sz="1800" dirty="0" err="1" smtClean="0"/>
              <a:t>poliradicolari</a:t>
            </a:r>
            <a:r>
              <a:rPr lang="it-IT" sz="1800" dirty="0" smtClean="0"/>
              <a:t>)</a:t>
            </a:r>
          </a:p>
          <a:p>
            <a:pPr lvl="1"/>
            <a:r>
              <a:rPr lang="it-IT" sz="1600" dirty="0" err="1" smtClean="0"/>
              <a:t>Vit</a:t>
            </a:r>
            <a:r>
              <a:rPr lang="it-IT" sz="1600" dirty="0" smtClean="0"/>
              <a:t> B1-B6-B9-B12</a:t>
            </a:r>
          </a:p>
          <a:p>
            <a:pPr lvl="1"/>
            <a:r>
              <a:rPr lang="it-IT" sz="1600" dirty="0" smtClean="0"/>
              <a:t>Rame </a:t>
            </a:r>
          </a:p>
          <a:p>
            <a:endParaRPr lang="it-IT" sz="1800" dirty="0" smtClean="0"/>
          </a:p>
        </p:txBody>
      </p:sp>
      <p:sp>
        <p:nvSpPr>
          <p:cNvPr id="5" name="Segnaposto testo 4"/>
          <p:cNvSpPr>
            <a:spLocks noGrp="1"/>
          </p:cNvSpPr>
          <p:nvPr>
            <p:ph type="body" sz="quarter" idx="3"/>
          </p:nvPr>
        </p:nvSpPr>
        <p:spPr/>
        <p:txBody>
          <a:bodyPr/>
          <a:lstStyle/>
          <a:p>
            <a:r>
              <a:rPr lang="it-IT" dirty="0" smtClean="0"/>
              <a:t>SINTOMI EMATOLOGICI</a:t>
            </a:r>
            <a:endParaRPr lang="it-IT" dirty="0"/>
          </a:p>
        </p:txBody>
      </p:sp>
      <p:sp>
        <p:nvSpPr>
          <p:cNvPr id="6" name="Segnaposto contenuto 5"/>
          <p:cNvSpPr>
            <a:spLocks noGrp="1"/>
          </p:cNvSpPr>
          <p:nvPr>
            <p:ph sz="quarter" idx="4"/>
          </p:nvPr>
        </p:nvSpPr>
        <p:spPr>
          <a:xfrm>
            <a:off x="6605395" y="2958273"/>
            <a:ext cx="4639736" cy="1134333"/>
          </a:xfrm>
        </p:spPr>
        <p:txBody>
          <a:bodyPr/>
          <a:lstStyle/>
          <a:p>
            <a:r>
              <a:rPr lang="it-IT" dirty="0" smtClean="0"/>
              <a:t>ANEMIA</a:t>
            </a:r>
          </a:p>
          <a:p>
            <a:pPr lvl="1"/>
            <a:r>
              <a:rPr lang="it-IT" dirty="0" smtClean="0"/>
              <a:t>SIDEROPENICA (FERRO)</a:t>
            </a:r>
          </a:p>
          <a:p>
            <a:pPr lvl="1"/>
            <a:r>
              <a:rPr lang="it-IT" dirty="0" smtClean="0"/>
              <a:t>MEGALOBLASTICA (VITB12- FOLATI)</a:t>
            </a:r>
            <a:endParaRPr lang="it-IT" dirty="0"/>
          </a:p>
        </p:txBody>
      </p:sp>
    </p:spTree>
    <p:extLst>
      <p:ext uri="{BB962C8B-B14F-4D97-AF65-F5344CB8AC3E}">
        <p14:creationId xmlns:p14="http://schemas.microsoft.com/office/powerpoint/2010/main" val="1249071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DEFICIT PROTEICO</a:t>
            </a:r>
            <a:endParaRPr lang="it-IT" dirty="0"/>
          </a:p>
        </p:txBody>
      </p:sp>
      <p:sp>
        <p:nvSpPr>
          <p:cNvPr id="3" name="Segnaposto testo 2"/>
          <p:cNvSpPr>
            <a:spLocks noGrp="1"/>
          </p:cNvSpPr>
          <p:nvPr>
            <p:ph type="body" idx="1"/>
          </p:nvPr>
        </p:nvSpPr>
        <p:spPr/>
        <p:txBody>
          <a:bodyPr/>
          <a:lstStyle/>
          <a:p>
            <a:r>
              <a:rPr lang="it-IT" dirty="0" smtClean="0"/>
              <a:t>Clinica</a:t>
            </a:r>
            <a:endParaRPr lang="it-IT" dirty="0"/>
          </a:p>
        </p:txBody>
      </p:sp>
      <p:sp>
        <p:nvSpPr>
          <p:cNvPr id="4" name="Segnaposto contenuto 3"/>
          <p:cNvSpPr>
            <a:spLocks noGrp="1"/>
          </p:cNvSpPr>
          <p:nvPr>
            <p:ph sz="half" idx="2"/>
          </p:nvPr>
        </p:nvSpPr>
        <p:spPr/>
        <p:txBody>
          <a:bodyPr>
            <a:normAutofit lnSpcReduction="10000"/>
          </a:bodyPr>
          <a:lstStyle/>
          <a:p>
            <a:r>
              <a:rPr lang="it-IT" sz="1800" dirty="0" smtClean="0"/>
              <a:t>Astenia</a:t>
            </a:r>
          </a:p>
          <a:p>
            <a:r>
              <a:rPr lang="it-IT" sz="1800" dirty="0" smtClean="0"/>
              <a:t>Edemi arti inferiori</a:t>
            </a:r>
          </a:p>
          <a:p>
            <a:r>
              <a:rPr lang="it-IT" sz="1800" dirty="0" smtClean="0"/>
              <a:t>Ascite</a:t>
            </a:r>
          </a:p>
          <a:p>
            <a:r>
              <a:rPr lang="it-IT" sz="1800" dirty="0" err="1" smtClean="0"/>
              <a:t>Sarcopenia</a:t>
            </a:r>
            <a:endParaRPr lang="it-IT" sz="1800" dirty="0" smtClean="0"/>
          </a:p>
          <a:p>
            <a:r>
              <a:rPr lang="it-IT" sz="1800" dirty="0" smtClean="0"/>
              <a:t>Diminuzione dell’</a:t>
            </a:r>
            <a:r>
              <a:rPr lang="it-IT" sz="1800" dirty="0" err="1" smtClean="0"/>
              <a:t>hand</a:t>
            </a:r>
            <a:r>
              <a:rPr lang="it-IT" sz="1800" dirty="0" smtClean="0"/>
              <a:t> </a:t>
            </a:r>
            <a:r>
              <a:rPr lang="it-IT" sz="1800" dirty="0" err="1" smtClean="0"/>
              <a:t>grip</a:t>
            </a:r>
            <a:r>
              <a:rPr lang="it-IT" sz="1800" dirty="0" smtClean="0"/>
              <a:t> e della </a:t>
            </a:r>
            <a:r>
              <a:rPr lang="it-IT" sz="1800" dirty="0" err="1" smtClean="0"/>
              <a:t>leg</a:t>
            </a:r>
            <a:r>
              <a:rPr lang="it-IT" sz="1800" dirty="0"/>
              <a:t> </a:t>
            </a:r>
            <a:r>
              <a:rPr lang="it-IT" sz="1800" dirty="0" err="1" smtClean="0"/>
              <a:t>extension</a:t>
            </a:r>
            <a:r>
              <a:rPr lang="it-IT" sz="1800" dirty="0" smtClean="0"/>
              <a:t> </a:t>
            </a:r>
            <a:r>
              <a:rPr lang="it-IT" sz="1800" dirty="0" err="1" smtClean="0"/>
              <a:t>strenght</a:t>
            </a:r>
            <a:r>
              <a:rPr lang="it-IT" sz="1800" dirty="0" smtClean="0"/>
              <a:t> </a:t>
            </a:r>
          </a:p>
          <a:p>
            <a:r>
              <a:rPr lang="it-IT" sz="1800" dirty="0" smtClean="0"/>
              <a:t>Perdita di capelli</a:t>
            </a:r>
            <a:endParaRPr lang="it-IT" sz="1600" dirty="0" smtClean="0"/>
          </a:p>
          <a:p>
            <a:endParaRPr lang="it-IT" sz="1800" dirty="0" smtClean="0"/>
          </a:p>
        </p:txBody>
      </p:sp>
      <p:sp>
        <p:nvSpPr>
          <p:cNvPr id="7" name="Segnaposto testo 6"/>
          <p:cNvSpPr>
            <a:spLocks noGrp="1"/>
          </p:cNvSpPr>
          <p:nvPr>
            <p:ph type="body" sz="quarter" idx="3"/>
          </p:nvPr>
        </p:nvSpPr>
        <p:spPr/>
        <p:txBody>
          <a:bodyPr/>
          <a:lstStyle/>
          <a:p>
            <a:endParaRPr lang="it-IT"/>
          </a:p>
        </p:txBody>
      </p:sp>
      <p:sp>
        <p:nvSpPr>
          <p:cNvPr id="8" name="Segnaposto contenuto 7"/>
          <p:cNvSpPr>
            <a:spLocks noGrp="1"/>
          </p:cNvSpPr>
          <p:nvPr>
            <p:ph sz="quarter" idx="4"/>
          </p:nvPr>
        </p:nvSpPr>
        <p:spPr/>
        <p:txBody>
          <a:bodyPr/>
          <a:lstStyle/>
          <a:p>
            <a:r>
              <a:rPr lang="it-IT" dirty="0" smtClean="0"/>
              <a:t>Spesso associato a dumping</a:t>
            </a:r>
          </a:p>
          <a:p>
            <a:r>
              <a:rPr lang="it-IT" dirty="0" smtClean="0"/>
              <a:t>Traiettoria molto ripida della perdita di peso</a:t>
            </a:r>
          </a:p>
        </p:txBody>
      </p:sp>
    </p:spTree>
    <p:extLst>
      <p:ext uri="{BB962C8B-B14F-4D97-AF65-F5344CB8AC3E}">
        <p14:creationId xmlns:p14="http://schemas.microsoft.com/office/powerpoint/2010/main" val="807834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DUMPING SYNDROME</a:t>
            </a:r>
          </a:p>
        </p:txBody>
      </p:sp>
      <p:pic>
        <p:nvPicPr>
          <p:cNvPr id="3" name="Immagine 2" descr="Immagine che contiene testo, schermata, Carattere&#10;&#10;Il contenuto generato dall&amp;#39;IA potrebbe non essere corretto.">
            <a:extLst>
              <a:ext uri="{FF2B5EF4-FFF2-40B4-BE49-F238E27FC236}">
                <a16:creationId xmlns:a16="http://schemas.microsoft.com/office/drawing/2014/main" id="{FE01F9A9-F40F-3671-5B33-0AFACD36A7F8}"/>
              </a:ext>
            </a:extLst>
          </p:cNvPr>
          <p:cNvPicPr>
            <a:picLocks noChangeAspect="1"/>
          </p:cNvPicPr>
          <p:nvPr/>
        </p:nvPicPr>
        <p:blipFill>
          <a:blip r:embed="rId2"/>
          <a:stretch>
            <a:fillRect/>
          </a:stretch>
        </p:blipFill>
        <p:spPr>
          <a:xfrm>
            <a:off x="3705" y="1733021"/>
            <a:ext cx="3855509" cy="2005543"/>
          </a:xfrm>
          <a:prstGeom prst="rect">
            <a:avLst/>
          </a:prstGeom>
        </p:spPr>
      </p:pic>
      <p:pic>
        <p:nvPicPr>
          <p:cNvPr id="5" name="Immagine 4" descr="Immagine che contiene testo, Carattere, schermata, algebra&#10;&#10;Il contenuto generato dall&amp;#39;IA potrebbe non essere corretto.">
            <a:extLst>
              <a:ext uri="{FF2B5EF4-FFF2-40B4-BE49-F238E27FC236}">
                <a16:creationId xmlns:a16="http://schemas.microsoft.com/office/drawing/2014/main" id="{3D53B6B3-A4E2-4EA5-D014-83EC29BF82D3}"/>
              </a:ext>
            </a:extLst>
          </p:cNvPr>
          <p:cNvPicPr>
            <a:picLocks noChangeAspect="1"/>
          </p:cNvPicPr>
          <p:nvPr/>
        </p:nvPicPr>
        <p:blipFill>
          <a:blip r:embed="rId3"/>
          <a:stretch>
            <a:fillRect/>
          </a:stretch>
        </p:blipFill>
        <p:spPr>
          <a:xfrm>
            <a:off x="8579379" y="1737784"/>
            <a:ext cx="2970742" cy="1710267"/>
          </a:xfrm>
          <a:prstGeom prst="rect">
            <a:avLst/>
          </a:prstGeom>
        </p:spPr>
      </p:pic>
      <p:pic>
        <p:nvPicPr>
          <p:cNvPr id="6" name="Immagine 5" descr="Immagine che contiene testo, Carattere, schermata, bianco&#10;&#10;Il contenuto generato dall&amp;#39;IA potrebbe non essere corretto.">
            <a:extLst>
              <a:ext uri="{FF2B5EF4-FFF2-40B4-BE49-F238E27FC236}">
                <a16:creationId xmlns:a16="http://schemas.microsoft.com/office/drawing/2014/main" id="{5F0E7F57-9033-17E7-A1B0-49951EA018DA}"/>
              </a:ext>
            </a:extLst>
          </p:cNvPr>
          <p:cNvPicPr>
            <a:picLocks noChangeAspect="1"/>
          </p:cNvPicPr>
          <p:nvPr/>
        </p:nvPicPr>
        <p:blipFill>
          <a:blip r:embed="rId4"/>
          <a:stretch>
            <a:fillRect/>
          </a:stretch>
        </p:blipFill>
        <p:spPr>
          <a:xfrm>
            <a:off x="8570384" y="3432705"/>
            <a:ext cx="2967567" cy="1442508"/>
          </a:xfrm>
          <a:prstGeom prst="rect">
            <a:avLst/>
          </a:prstGeom>
        </p:spPr>
      </p:pic>
      <p:pic>
        <p:nvPicPr>
          <p:cNvPr id="7" name="Immagine 6" descr="Immagine che contiene testo, schermata, Carattere, documento&#10;&#10;Il contenuto generato dall&amp;#39;IA potrebbe non essere corretto.">
            <a:extLst>
              <a:ext uri="{FF2B5EF4-FFF2-40B4-BE49-F238E27FC236}">
                <a16:creationId xmlns:a16="http://schemas.microsoft.com/office/drawing/2014/main" id="{4239A118-FF3A-4BF4-40FE-DE6A078F668B}"/>
              </a:ext>
            </a:extLst>
          </p:cNvPr>
          <p:cNvPicPr>
            <a:picLocks noChangeAspect="1"/>
          </p:cNvPicPr>
          <p:nvPr/>
        </p:nvPicPr>
        <p:blipFill>
          <a:blip r:embed="rId5"/>
          <a:stretch>
            <a:fillRect/>
          </a:stretch>
        </p:blipFill>
        <p:spPr>
          <a:xfrm>
            <a:off x="3865033" y="1739899"/>
            <a:ext cx="4705350" cy="2997201"/>
          </a:xfrm>
          <a:prstGeom prst="rect">
            <a:avLst/>
          </a:prstGeom>
        </p:spPr>
      </p:pic>
    </p:spTree>
    <p:extLst>
      <p:ext uri="{BB962C8B-B14F-4D97-AF65-F5344CB8AC3E}">
        <p14:creationId xmlns:p14="http://schemas.microsoft.com/office/powerpoint/2010/main" val="40629506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4FB5-8014-58FB-6178-2311DA29134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3DC3978-D7F0-8FA5-F482-6A3B733AC066}"/>
              </a:ext>
            </a:extLst>
          </p:cNvPr>
          <p:cNvSpPr>
            <a:spLocks noGrp="1"/>
          </p:cNvSpPr>
          <p:nvPr>
            <p:ph type="title"/>
          </p:nvPr>
        </p:nvSpPr>
        <p:spPr/>
        <p:txBody>
          <a:bodyPr/>
          <a:lstStyle/>
          <a:p>
            <a:r>
              <a:rPr lang="it-IT"/>
              <a:t>DUMPING SYNDROME</a:t>
            </a:r>
          </a:p>
        </p:txBody>
      </p:sp>
      <p:pic>
        <p:nvPicPr>
          <p:cNvPr id="1026" name="Picture 2" descr="dumping syndrome cause management patient education sigstad scoring system">
            <a:extLst>
              <a:ext uri="{FF2B5EF4-FFF2-40B4-BE49-F238E27FC236}">
                <a16:creationId xmlns:a16="http://schemas.microsoft.com/office/drawing/2014/main" id="{A0310ACF-2079-7899-7B4D-E53A20D2B8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73085"/>
          <a:stretch>
            <a:fillRect/>
          </a:stretch>
        </p:blipFill>
        <p:spPr bwMode="auto">
          <a:xfrm>
            <a:off x="6322377" y="2354580"/>
            <a:ext cx="2135170" cy="1702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mping syndrome cause management patient education ds symptoms">
            <a:extLst>
              <a:ext uri="{FF2B5EF4-FFF2-40B4-BE49-F238E27FC236}">
                <a16:creationId xmlns:a16="http://schemas.microsoft.com/office/drawing/2014/main" id="{72885C28-E400-BCC2-129E-E39843FA7E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166" b="34500"/>
          <a:stretch>
            <a:fillRect/>
          </a:stretch>
        </p:blipFill>
        <p:spPr bwMode="auto">
          <a:xfrm>
            <a:off x="121603" y="2354580"/>
            <a:ext cx="3100387"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mping syndrome cause management patient education ds symptoms">
            <a:extLst>
              <a:ext uri="{FF2B5EF4-FFF2-40B4-BE49-F238E27FC236}">
                <a16:creationId xmlns:a16="http://schemas.microsoft.com/office/drawing/2014/main" id="{F9040E51-707E-E04C-DBF8-20329DF81C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5833"/>
          <a:stretch>
            <a:fillRect/>
          </a:stretch>
        </p:blipFill>
        <p:spPr bwMode="auto">
          <a:xfrm>
            <a:off x="3221990" y="2354580"/>
            <a:ext cx="3100387" cy="2343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umping syndrome cause management patient education sigstad scoring system">
            <a:extLst>
              <a:ext uri="{FF2B5EF4-FFF2-40B4-BE49-F238E27FC236}">
                <a16:creationId xmlns:a16="http://schemas.microsoft.com/office/drawing/2014/main" id="{C3C0D316-9B31-5C0C-8774-7BB043C3DA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458" b="4975"/>
          <a:stretch>
            <a:fillRect/>
          </a:stretch>
        </p:blipFill>
        <p:spPr bwMode="auto">
          <a:xfrm>
            <a:off x="8383272" y="617220"/>
            <a:ext cx="2711448" cy="542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23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6FD93-6848-A1E8-08BD-1CF11726734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F0E7D15-F4D6-500F-2DEA-BAC71D9737A1}"/>
              </a:ext>
            </a:extLst>
          </p:cNvPr>
          <p:cNvSpPr>
            <a:spLocks noGrp="1"/>
          </p:cNvSpPr>
          <p:nvPr>
            <p:ph type="title"/>
          </p:nvPr>
        </p:nvSpPr>
        <p:spPr/>
        <p:txBody>
          <a:bodyPr/>
          <a:lstStyle/>
          <a:p>
            <a:r>
              <a:rPr lang="it-IT"/>
              <a:t>DUMPING SYNDROME</a:t>
            </a:r>
          </a:p>
        </p:txBody>
      </p:sp>
      <p:pic>
        <p:nvPicPr>
          <p:cNvPr id="3" name="Immagine 2" descr="Immagine che contiene testo, Carattere, schermata, algebra&#10;&#10;Il contenuto generato dall&amp;#39;IA potrebbe non essere corretto.">
            <a:extLst>
              <a:ext uri="{FF2B5EF4-FFF2-40B4-BE49-F238E27FC236}">
                <a16:creationId xmlns:a16="http://schemas.microsoft.com/office/drawing/2014/main" id="{19F7D01E-BF29-2533-6125-3492DD9826BA}"/>
              </a:ext>
            </a:extLst>
          </p:cNvPr>
          <p:cNvPicPr>
            <a:picLocks noChangeAspect="1"/>
          </p:cNvPicPr>
          <p:nvPr/>
        </p:nvPicPr>
        <p:blipFill>
          <a:blip r:embed="rId2"/>
          <a:stretch>
            <a:fillRect/>
          </a:stretch>
        </p:blipFill>
        <p:spPr>
          <a:xfrm>
            <a:off x="295805" y="1906588"/>
            <a:ext cx="3070225" cy="2282825"/>
          </a:xfrm>
          <a:prstGeom prst="rect">
            <a:avLst/>
          </a:prstGeom>
        </p:spPr>
      </p:pic>
      <p:pic>
        <p:nvPicPr>
          <p:cNvPr id="7" name="Immagine 6" descr="Immagine che contiene testo, schermata, linea, diagramma&#10;&#10;Il contenuto generato dall&amp;#39;IA potrebbe non essere corretto.">
            <a:extLst>
              <a:ext uri="{FF2B5EF4-FFF2-40B4-BE49-F238E27FC236}">
                <a16:creationId xmlns:a16="http://schemas.microsoft.com/office/drawing/2014/main" id="{670A3105-82D5-DE74-675E-ED944363DFD3}"/>
              </a:ext>
            </a:extLst>
          </p:cNvPr>
          <p:cNvPicPr>
            <a:picLocks noChangeAspect="1"/>
          </p:cNvPicPr>
          <p:nvPr/>
        </p:nvPicPr>
        <p:blipFill>
          <a:blip r:embed="rId3"/>
          <a:stretch>
            <a:fillRect/>
          </a:stretch>
        </p:blipFill>
        <p:spPr>
          <a:xfrm>
            <a:off x="3362325" y="1910821"/>
            <a:ext cx="7065433" cy="3946525"/>
          </a:xfrm>
          <a:prstGeom prst="rect">
            <a:avLst/>
          </a:prstGeom>
        </p:spPr>
      </p:pic>
    </p:spTree>
    <p:extLst>
      <p:ext uri="{BB962C8B-B14F-4D97-AF65-F5344CB8AC3E}">
        <p14:creationId xmlns:p14="http://schemas.microsoft.com/office/powerpoint/2010/main" val="2620424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A94A70E-E129-75C6-7479-B78BA499A181}"/>
              </a:ext>
            </a:extLst>
          </p:cNvPr>
          <p:cNvSpPr>
            <a:spLocks noGrp="1"/>
          </p:cNvSpPr>
          <p:nvPr>
            <p:ph type="title"/>
          </p:nvPr>
        </p:nvSpPr>
        <p:spPr/>
        <p:txBody>
          <a:bodyPr/>
          <a:lstStyle/>
          <a:p>
            <a:r>
              <a:rPr lang="it-IT"/>
              <a:t>Conflitto di interesse</a:t>
            </a:r>
          </a:p>
        </p:txBody>
      </p:sp>
      <p:sp>
        <p:nvSpPr>
          <p:cNvPr id="3" name="CasellaDiTesto 3">
            <a:extLst>
              <a:ext uri="{FF2B5EF4-FFF2-40B4-BE49-F238E27FC236}">
                <a16:creationId xmlns:a16="http://schemas.microsoft.com/office/drawing/2014/main" id="{EFE4F885-24C5-A5CA-67E4-1015380221D5}"/>
              </a:ext>
            </a:extLst>
          </p:cNvPr>
          <p:cNvSpPr txBox="1"/>
          <p:nvPr/>
        </p:nvSpPr>
        <p:spPr>
          <a:xfrm>
            <a:off x="190500" y="3013501"/>
            <a:ext cx="11811000" cy="830997"/>
          </a:xfrm>
          <a:prstGeom prst="rect">
            <a:avLst/>
          </a:prstGeom>
          <a:noFill/>
        </p:spPr>
        <p:txBody>
          <a:bodyPr wrap="square" rtlCol="0">
            <a:spAutoFit/>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600" b="1">
                <a:solidFill>
                  <a:schemeClr val="accent1">
                    <a:lumMod val="50000"/>
                  </a:schemeClr>
                </a:solidFill>
                <a:latin typeface="Times New Roman" panose="02020603050405020304" pitchFamily="18" charset="0"/>
                <a:cs typeface="Times New Roman" panose="02020603050405020304" pitchFamily="18" charset="0"/>
              </a:rPr>
              <a:t>[ x ] nessun conflitto di interessi da riportare</a:t>
            </a:r>
          </a:p>
          <a:p>
            <a:endParaRPr lang="it-IT" sz="1600">
              <a:solidFill>
                <a:schemeClr val="accent1">
                  <a:lumMod val="50000"/>
                </a:schemeClr>
              </a:solidFill>
              <a:latin typeface="Times New Roman" panose="02020603050405020304" pitchFamily="18" charset="0"/>
              <a:cs typeface="Times New Roman" panose="02020603050405020304" pitchFamily="18" charset="0"/>
            </a:endParaRPr>
          </a:p>
          <a:p>
            <a:r>
              <a:rPr lang="it-IT" sz="1600" b="1">
                <a:solidFill>
                  <a:schemeClr val="accent1">
                    <a:lumMod val="50000"/>
                  </a:schemeClr>
                </a:solidFill>
                <a:latin typeface="Times New Roman" panose="02020603050405020304" pitchFamily="18" charset="0"/>
                <a:cs typeface="Times New Roman" panose="02020603050405020304" pitchFamily="18" charset="0"/>
              </a:rPr>
              <a:t>[ ] ho i seguenti conflitti di interessi:__________________</a:t>
            </a:r>
          </a:p>
        </p:txBody>
      </p:sp>
    </p:spTree>
    <p:extLst>
      <p:ext uri="{BB962C8B-B14F-4D97-AF65-F5344CB8AC3E}">
        <p14:creationId xmlns:p14="http://schemas.microsoft.com/office/powerpoint/2010/main" val="3297843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02F0ED-A2CC-F466-2C2C-2D7555B50D8F}"/>
              </a:ext>
            </a:extLst>
          </p:cNvPr>
          <p:cNvSpPr>
            <a:spLocks noGrp="1"/>
          </p:cNvSpPr>
          <p:nvPr>
            <p:ph type="title"/>
          </p:nvPr>
        </p:nvSpPr>
        <p:spPr/>
        <p:txBody>
          <a:bodyPr/>
          <a:lstStyle/>
          <a:p>
            <a:r>
              <a:rPr lang="it-IT">
                <a:ea typeface="Calibri"/>
                <a:cs typeface="Calibri"/>
              </a:rPr>
              <a:t>DUMPING SYNDROME</a:t>
            </a:r>
            <a:endParaRPr lang="it-IT" b="0">
              <a:solidFill>
                <a:srgbClr val="000000"/>
              </a:solidFill>
              <a:ea typeface="Calibri"/>
              <a:cs typeface="Calibri"/>
            </a:endParaRPr>
          </a:p>
        </p:txBody>
      </p:sp>
      <p:pic>
        <p:nvPicPr>
          <p:cNvPr id="5" name="Immagine 4" descr="Immagine che contiene testo, schermata, Carattere&#10;&#10;Il contenuto generato dall&amp;#39;IA potrebbe non essere corretto.">
            <a:extLst>
              <a:ext uri="{FF2B5EF4-FFF2-40B4-BE49-F238E27FC236}">
                <a16:creationId xmlns:a16="http://schemas.microsoft.com/office/drawing/2014/main" id="{A87A4637-6EC6-D045-D0C5-50F2AB11F835}"/>
              </a:ext>
            </a:extLst>
          </p:cNvPr>
          <p:cNvPicPr>
            <a:picLocks noChangeAspect="1"/>
          </p:cNvPicPr>
          <p:nvPr/>
        </p:nvPicPr>
        <p:blipFill>
          <a:blip r:embed="rId2"/>
          <a:stretch>
            <a:fillRect/>
          </a:stretch>
        </p:blipFill>
        <p:spPr>
          <a:xfrm>
            <a:off x="529" y="1732492"/>
            <a:ext cx="5904442" cy="2154767"/>
          </a:xfrm>
          <a:prstGeom prst="rect">
            <a:avLst/>
          </a:prstGeom>
        </p:spPr>
      </p:pic>
      <p:pic>
        <p:nvPicPr>
          <p:cNvPr id="6" name="Immagine 5" descr="Immagine che contiene testo, schermata, Carattere&#10;&#10;Il contenuto generato dall&amp;#39;IA potrebbe non essere corretto.">
            <a:extLst>
              <a:ext uri="{FF2B5EF4-FFF2-40B4-BE49-F238E27FC236}">
                <a16:creationId xmlns:a16="http://schemas.microsoft.com/office/drawing/2014/main" id="{A2E12934-CB57-56E6-6578-5127370863EC}"/>
              </a:ext>
            </a:extLst>
          </p:cNvPr>
          <p:cNvPicPr>
            <a:picLocks noChangeAspect="1"/>
          </p:cNvPicPr>
          <p:nvPr/>
        </p:nvPicPr>
        <p:blipFill>
          <a:blip r:embed="rId3"/>
          <a:stretch>
            <a:fillRect/>
          </a:stretch>
        </p:blipFill>
        <p:spPr>
          <a:xfrm>
            <a:off x="5325004" y="3987271"/>
            <a:ext cx="6270626" cy="1683808"/>
          </a:xfrm>
          <a:prstGeom prst="rect">
            <a:avLst/>
          </a:prstGeom>
        </p:spPr>
      </p:pic>
    </p:spTree>
    <p:extLst>
      <p:ext uri="{BB962C8B-B14F-4D97-AF65-F5344CB8AC3E}">
        <p14:creationId xmlns:p14="http://schemas.microsoft.com/office/powerpoint/2010/main" val="978585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1E2034-FC55-E103-E684-1DAAF0D9DDF4}"/>
              </a:ext>
            </a:extLst>
          </p:cNvPr>
          <p:cNvSpPr>
            <a:spLocks noGrp="1"/>
          </p:cNvSpPr>
          <p:nvPr>
            <p:ph type="title"/>
          </p:nvPr>
        </p:nvSpPr>
        <p:spPr>
          <a:xfrm>
            <a:off x="1097280" y="286603"/>
            <a:ext cx="10058400" cy="1450757"/>
          </a:xfrm>
        </p:spPr>
        <p:txBody>
          <a:bodyPr anchor="b">
            <a:normAutofit/>
          </a:bodyPr>
          <a:lstStyle/>
          <a:p>
            <a:r>
              <a:rPr lang="it-IT"/>
              <a:t>Take home </a:t>
            </a:r>
            <a:r>
              <a:rPr lang="it-IT" err="1"/>
              <a:t>message</a:t>
            </a:r>
            <a:endParaRPr lang="it-IT"/>
          </a:p>
        </p:txBody>
      </p:sp>
      <p:graphicFrame>
        <p:nvGraphicFramePr>
          <p:cNvPr id="5" name="Segnaposto contenuto 2">
            <a:extLst>
              <a:ext uri="{FF2B5EF4-FFF2-40B4-BE49-F238E27FC236}">
                <a16:creationId xmlns:a16="http://schemas.microsoft.com/office/drawing/2014/main" id="{6C8A279E-6C43-836A-25F4-8DC083DCFAE5}"/>
              </a:ext>
            </a:extLst>
          </p:cNvPr>
          <p:cNvGraphicFramePr>
            <a:graphicFrameLocks noGrp="1"/>
          </p:cNvGraphicFramePr>
          <p:nvPr>
            <p:ph idx="1"/>
            <p:extLst>
              <p:ext uri="{D42A27DB-BD31-4B8C-83A1-F6EECF244321}">
                <p14:modId xmlns:p14="http://schemas.microsoft.com/office/powerpoint/2010/main" val="743591084"/>
              </p:ext>
            </p:extLst>
          </p:nvPr>
        </p:nvGraphicFramePr>
        <p:xfrm>
          <a:off x="1216548"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0080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a:t>Grazie</a:t>
            </a:r>
          </a:p>
        </p:txBody>
      </p:sp>
    </p:spTree>
    <p:extLst>
      <p:ext uri="{BB962C8B-B14F-4D97-AF65-F5344CB8AC3E}">
        <p14:creationId xmlns:p14="http://schemas.microsoft.com/office/powerpoint/2010/main" val="1745545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a:extLst>
              <a:ext uri="{FF2B5EF4-FFF2-40B4-BE49-F238E27FC236}">
                <a16:creationId xmlns:a16="http://schemas.microsoft.com/office/drawing/2014/main" id="{AA546CA6-C4B4-699C-17FC-683AF02C9E9B}"/>
              </a:ext>
            </a:extLst>
          </p:cNvPr>
          <p:cNvGraphicFramePr/>
          <p:nvPr>
            <p:extLst>
              <p:ext uri="{D42A27DB-BD31-4B8C-83A1-F6EECF244321}">
                <p14:modId xmlns:p14="http://schemas.microsoft.com/office/powerpoint/2010/main" val="2344492122"/>
              </p:ext>
            </p:extLst>
          </p:nvPr>
        </p:nvGraphicFramePr>
        <p:xfrm>
          <a:off x="30480" y="1011981"/>
          <a:ext cx="6096000" cy="458911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olo 6">
            <a:extLst>
              <a:ext uri="{FF2B5EF4-FFF2-40B4-BE49-F238E27FC236}">
                <a16:creationId xmlns:a16="http://schemas.microsoft.com/office/drawing/2014/main" id="{BA94A70E-E129-75C6-7479-B78BA499A181}"/>
              </a:ext>
            </a:extLst>
          </p:cNvPr>
          <p:cNvSpPr txBox="1">
            <a:spLocks/>
          </p:cNvSpPr>
          <p:nvPr/>
        </p:nvSpPr>
        <p:spPr>
          <a:xfrm>
            <a:off x="1097280" y="286603"/>
            <a:ext cx="10058400" cy="1450757"/>
          </a:xfrm>
          <a:prstGeom prst="rect">
            <a:avLst/>
          </a:prstGeom>
        </p:spPr>
        <p:txBody>
          <a:bodyPr/>
          <a:lst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a:lstStyle>
          <a:p>
            <a:pPr algn="ctr"/>
            <a:r>
              <a:rPr lang="it-IT"/>
              <a:t>Casistica 2019-2025</a:t>
            </a:r>
          </a:p>
        </p:txBody>
      </p:sp>
      <p:graphicFrame>
        <p:nvGraphicFramePr>
          <p:cNvPr id="4" name="Tabella 3"/>
          <p:cNvGraphicFramePr>
            <a:graphicFrameLocks noGrp="1"/>
          </p:cNvGraphicFramePr>
          <p:nvPr>
            <p:extLst>
              <p:ext uri="{D42A27DB-BD31-4B8C-83A1-F6EECF244321}">
                <p14:modId xmlns:p14="http://schemas.microsoft.com/office/powerpoint/2010/main" val="3535815526"/>
              </p:ext>
            </p:extLst>
          </p:nvPr>
        </p:nvGraphicFramePr>
        <p:xfrm>
          <a:off x="5716426" y="2050507"/>
          <a:ext cx="6262215" cy="2021840"/>
        </p:xfrm>
        <a:graphic>
          <a:graphicData uri="http://schemas.openxmlformats.org/drawingml/2006/table">
            <a:tbl>
              <a:tblPr firstRow="1" bandRow="1">
                <a:tableStyleId>{5C22544A-7EE6-4342-B048-85BDC9FD1C3A}</a:tableStyleId>
              </a:tblPr>
              <a:tblGrid>
                <a:gridCol w="2541814">
                  <a:extLst>
                    <a:ext uri="{9D8B030D-6E8A-4147-A177-3AD203B41FA5}">
                      <a16:colId xmlns:a16="http://schemas.microsoft.com/office/drawing/2014/main" val="2811809915"/>
                    </a:ext>
                  </a:extLst>
                </a:gridCol>
                <a:gridCol w="1365998">
                  <a:extLst>
                    <a:ext uri="{9D8B030D-6E8A-4147-A177-3AD203B41FA5}">
                      <a16:colId xmlns:a16="http://schemas.microsoft.com/office/drawing/2014/main" val="1478423096"/>
                    </a:ext>
                  </a:extLst>
                </a:gridCol>
                <a:gridCol w="2354403">
                  <a:extLst>
                    <a:ext uri="{9D8B030D-6E8A-4147-A177-3AD203B41FA5}">
                      <a16:colId xmlns:a16="http://schemas.microsoft.com/office/drawing/2014/main" val="415809558"/>
                    </a:ext>
                  </a:extLst>
                </a:gridCol>
              </a:tblGrid>
              <a:tr h="370840">
                <a:tc>
                  <a:txBody>
                    <a:bodyPr/>
                    <a:lstStyle/>
                    <a:p>
                      <a:r>
                        <a:rPr lang="it-IT"/>
                        <a:t>COMPLICANZE MEDICHE</a:t>
                      </a:r>
                    </a:p>
                  </a:txBody>
                  <a:tcPr/>
                </a:tc>
                <a:tc>
                  <a:txBody>
                    <a:bodyPr/>
                    <a:lstStyle/>
                    <a:p>
                      <a:r>
                        <a:rPr lang="it-IT"/>
                        <a:t>CASI</a:t>
                      </a:r>
                    </a:p>
                  </a:txBody>
                  <a:tcPr/>
                </a:tc>
                <a:tc>
                  <a:txBody>
                    <a:bodyPr/>
                    <a:lstStyle/>
                    <a:p>
                      <a:r>
                        <a:rPr lang="it-IT"/>
                        <a:t>soluzione</a:t>
                      </a:r>
                    </a:p>
                  </a:txBody>
                  <a:tcPr/>
                </a:tc>
                <a:extLst>
                  <a:ext uri="{0D108BD9-81ED-4DB2-BD59-A6C34878D82A}">
                    <a16:rowId xmlns:a16="http://schemas.microsoft.com/office/drawing/2014/main" val="1202882330"/>
                  </a:ext>
                </a:extLst>
              </a:tr>
              <a:tr h="370840">
                <a:tc>
                  <a:txBody>
                    <a:bodyPr/>
                    <a:lstStyle/>
                    <a:p>
                      <a:r>
                        <a:rPr lang="it-IT"/>
                        <a:t>MALNUTRIZIONE</a:t>
                      </a:r>
                    </a:p>
                  </a:txBody>
                  <a:tcPr/>
                </a:tc>
                <a:tc>
                  <a:txBody>
                    <a:bodyPr/>
                    <a:lstStyle/>
                    <a:p>
                      <a:r>
                        <a:rPr lang="it-IT"/>
                        <a:t>2 - OAGB</a:t>
                      </a:r>
                    </a:p>
                  </a:txBody>
                  <a:tcPr/>
                </a:tc>
                <a:tc>
                  <a:txBody>
                    <a:bodyPr/>
                    <a:lstStyle/>
                    <a:p>
                      <a:r>
                        <a:rPr lang="it-IT"/>
                        <a:t>Modifica stile di vita + terapia medica</a:t>
                      </a:r>
                    </a:p>
                  </a:txBody>
                  <a:tcPr/>
                </a:tc>
                <a:extLst>
                  <a:ext uri="{0D108BD9-81ED-4DB2-BD59-A6C34878D82A}">
                    <a16:rowId xmlns:a16="http://schemas.microsoft.com/office/drawing/2014/main" val="3965650858"/>
                  </a:ext>
                </a:extLst>
              </a:tr>
              <a:tr h="370840">
                <a:tc>
                  <a:txBody>
                    <a:bodyPr/>
                    <a:lstStyle/>
                    <a:p>
                      <a:r>
                        <a:rPr lang="it-IT"/>
                        <a:t>KETOACIDOSI</a:t>
                      </a:r>
                    </a:p>
                  </a:txBody>
                  <a:tcPr/>
                </a:tc>
                <a:tc>
                  <a:txBody>
                    <a:bodyPr/>
                    <a:lstStyle/>
                    <a:p>
                      <a:r>
                        <a:rPr lang="it-IT"/>
                        <a:t>0</a:t>
                      </a:r>
                    </a:p>
                  </a:txBody>
                  <a:tcPr/>
                </a:tc>
                <a:tc>
                  <a:txBody>
                    <a:bodyPr/>
                    <a:lstStyle/>
                    <a:p>
                      <a:endParaRPr lang="it-IT"/>
                    </a:p>
                  </a:txBody>
                  <a:tcPr/>
                </a:tc>
                <a:extLst>
                  <a:ext uri="{0D108BD9-81ED-4DB2-BD59-A6C34878D82A}">
                    <a16:rowId xmlns:a16="http://schemas.microsoft.com/office/drawing/2014/main" val="976771121"/>
                  </a:ext>
                </a:extLst>
              </a:tr>
              <a:tr h="370840">
                <a:tc>
                  <a:txBody>
                    <a:bodyPr/>
                    <a:lstStyle/>
                    <a:p>
                      <a:r>
                        <a:rPr lang="it-IT"/>
                        <a:t>DUMPING SYNDROME</a:t>
                      </a:r>
                    </a:p>
                  </a:txBody>
                  <a:tcPr/>
                </a:tc>
                <a:tc>
                  <a:txBody>
                    <a:bodyPr/>
                    <a:lstStyle/>
                    <a:p>
                      <a:r>
                        <a:rPr lang="it-IT" baseline="0"/>
                        <a:t>2 - OAGB</a:t>
                      </a:r>
                      <a:endParaRPr lang="it-IT"/>
                    </a:p>
                  </a:txBody>
                  <a:tcPr/>
                </a:tc>
                <a:tc>
                  <a:txBody>
                    <a:bodyPr/>
                    <a:lstStyle/>
                    <a:p>
                      <a:r>
                        <a:rPr lang="it-IT"/>
                        <a:t>Modifica stile di alimentazione</a:t>
                      </a:r>
                    </a:p>
                  </a:txBody>
                  <a:tcPr/>
                </a:tc>
                <a:extLst>
                  <a:ext uri="{0D108BD9-81ED-4DB2-BD59-A6C34878D82A}">
                    <a16:rowId xmlns:a16="http://schemas.microsoft.com/office/drawing/2014/main" val="2123800414"/>
                  </a:ext>
                </a:extLst>
              </a:tr>
            </a:tbl>
          </a:graphicData>
        </a:graphic>
      </p:graphicFrame>
    </p:spTree>
    <p:extLst>
      <p:ext uri="{BB962C8B-B14F-4D97-AF65-F5344CB8AC3E}">
        <p14:creationId xmlns:p14="http://schemas.microsoft.com/office/powerpoint/2010/main" val="221225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ECF9DF-2D30-E571-62E5-B9EBFE56A823}"/>
              </a:ext>
            </a:extLst>
          </p:cNvPr>
          <p:cNvSpPr>
            <a:spLocks noGrp="1"/>
          </p:cNvSpPr>
          <p:nvPr>
            <p:ph type="title"/>
          </p:nvPr>
        </p:nvSpPr>
        <p:spPr/>
        <p:txBody>
          <a:bodyPr/>
          <a:lstStyle/>
          <a:p>
            <a:r>
              <a:rPr lang="it-IT">
                <a:ea typeface="Calibri"/>
                <a:cs typeface="Calibri"/>
              </a:rPr>
              <a:t>Questioni pratiche di gestione</a:t>
            </a:r>
            <a:endParaRPr lang="it-IT"/>
          </a:p>
        </p:txBody>
      </p:sp>
      <p:pic>
        <p:nvPicPr>
          <p:cNvPr id="4" name="Immagine 3" descr="Immagine che contiene mappa, testo, atlante&#10;&#10;Il contenuto generato dall&amp;#39;IA potrebbe non essere corretto.">
            <a:extLst>
              <a:ext uri="{FF2B5EF4-FFF2-40B4-BE49-F238E27FC236}">
                <a16:creationId xmlns:a16="http://schemas.microsoft.com/office/drawing/2014/main" id="{355D8D65-4322-3078-7310-DDA37D9651C1}"/>
              </a:ext>
            </a:extLst>
          </p:cNvPr>
          <p:cNvPicPr>
            <a:picLocks noChangeAspect="1"/>
          </p:cNvPicPr>
          <p:nvPr/>
        </p:nvPicPr>
        <p:blipFill>
          <a:blip r:embed="rId2"/>
          <a:stretch>
            <a:fillRect/>
          </a:stretch>
        </p:blipFill>
        <p:spPr>
          <a:xfrm>
            <a:off x="1092200" y="1732492"/>
            <a:ext cx="3689350" cy="4165600"/>
          </a:xfrm>
          <a:prstGeom prst="rect">
            <a:avLst/>
          </a:prstGeom>
        </p:spPr>
      </p:pic>
      <p:pic>
        <p:nvPicPr>
          <p:cNvPr id="3" name="Immagine 2" descr="Immagine che contiene Attrezzature mediche, medico, assistenza sanitaria, ospedale&#10;&#10;Il contenuto generato dall&amp;#39;IA potrebbe non essere corretto.">
            <a:extLst>
              <a:ext uri="{FF2B5EF4-FFF2-40B4-BE49-F238E27FC236}">
                <a16:creationId xmlns:a16="http://schemas.microsoft.com/office/drawing/2014/main" id="{2F0672A5-E7FF-4BCF-8642-F49207E987D2}"/>
              </a:ext>
            </a:extLst>
          </p:cNvPr>
          <p:cNvPicPr>
            <a:picLocks noChangeAspect="1"/>
          </p:cNvPicPr>
          <p:nvPr/>
        </p:nvPicPr>
        <p:blipFill>
          <a:blip r:embed="rId3"/>
          <a:stretch>
            <a:fillRect/>
          </a:stretch>
        </p:blipFill>
        <p:spPr>
          <a:xfrm>
            <a:off x="9010650" y="285750"/>
            <a:ext cx="2143125" cy="2105025"/>
          </a:xfrm>
          <a:prstGeom prst="rect">
            <a:avLst/>
          </a:prstGeom>
        </p:spPr>
      </p:pic>
      <p:sp>
        <p:nvSpPr>
          <p:cNvPr id="5" name="CasellaDiTesto 4">
            <a:extLst>
              <a:ext uri="{FF2B5EF4-FFF2-40B4-BE49-F238E27FC236}">
                <a16:creationId xmlns:a16="http://schemas.microsoft.com/office/drawing/2014/main" id="{610FEAFB-4E5B-1264-220D-D22569BF5B01}"/>
              </a:ext>
            </a:extLst>
          </p:cNvPr>
          <p:cNvSpPr txBox="1"/>
          <p:nvPr/>
        </p:nvSpPr>
        <p:spPr>
          <a:xfrm>
            <a:off x="4780491" y="2657475"/>
            <a:ext cx="485775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it-IT" dirty="0">
                <a:ea typeface="Calibri"/>
                <a:cs typeface="Calibri"/>
              </a:rPr>
              <a:t>Migrazione sanitaria</a:t>
            </a:r>
          </a:p>
          <a:p>
            <a:pPr marL="342900" indent="-342900">
              <a:buAutoNum type="arabicPeriod"/>
            </a:pPr>
            <a:r>
              <a:rPr lang="it-IT" dirty="0">
                <a:ea typeface="Calibri"/>
                <a:cs typeface="Calibri"/>
              </a:rPr>
              <a:t>Urgenza medica in paziente "multidisciplinare spesso identificato come chirurgico"</a:t>
            </a:r>
          </a:p>
          <a:p>
            <a:pPr marL="342900" indent="-342900">
              <a:buAutoNum type="arabicPeriod"/>
            </a:pPr>
            <a:r>
              <a:rPr lang="it-IT" dirty="0">
                <a:ea typeface="Calibri"/>
                <a:cs typeface="Calibri"/>
              </a:rPr>
              <a:t>Training diagnostico/terapeutico dei medici d'urgenza in post-bariatrica</a:t>
            </a:r>
          </a:p>
          <a:p>
            <a:pPr marL="342900" indent="-342900">
              <a:buAutoNum type="arabicPeriod"/>
            </a:pPr>
            <a:r>
              <a:rPr lang="it-IT" dirty="0">
                <a:ea typeface="Calibri"/>
                <a:cs typeface="Calibri"/>
              </a:rPr>
              <a:t>Mancanza di "team multidisciplinare" bariatrico in una grossa quota parte degli ospedali con </a:t>
            </a:r>
            <a:r>
              <a:rPr lang="it-IT" dirty="0" smtClean="0">
                <a:ea typeface="Calibri"/>
                <a:cs typeface="Calibri"/>
              </a:rPr>
              <a:t>PS</a:t>
            </a:r>
          </a:p>
          <a:p>
            <a:pPr marL="342900" indent="-342900">
              <a:buAutoNum type="arabicPeriod"/>
            </a:pPr>
            <a:r>
              <a:rPr lang="it-IT" dirty="0" smtClean="0">
                <a:ea typeface="Calibri"/>
                <a:cs typeface="Calibri"/>
              </a:rPr>
              <a:t>Urgenze «croniche» vissute in un </a:t>
            </a:r>
            <a:r>
              <a:rPr lang="it-IT" dirty="0" err="1" smtClean="0">
                <a:ea typeface="Calibri"/>
                <a:cs typeface="Calibri"/>
              </a:rPr>
              <a:t>setting</a:t>
            </a:r>
            <a:r>
              <a:rPr lang="it-IT" dirty="0" smtClean="0">
                <a:ea typeface="Calibri"/>
                <a:cs typeface="Calibri"/>
              </a:rPr>
              <a:t> acuto</a:t>
            </a:r>
            <a:endParaRPr lang="it-IT" dirty="0">
              <a:ea typeface="Calibri"/>
              <a:cs typeface="Calibri"/>
            </a:endParaRPr>
          </a:p>
        </p:txBody>
      </p:sp>
    </p:spTree>
    <p:extLst>
      <p:ext uri="{BB962C8B-B14F-4D97-AF65-F5344CB8AC3E}">
        <p14:creationId xmlns:p14="http://schemas.microsoft.com/office/powerpoint/2010/main" val="2882452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6673D1-8BAE-6CB1-A1EB-CFB5DB5ABDBF}"/>
              </a:ext>
            </a:extLst>
          </p:cNvPr>
          <p:cNvSpPr>
            <a:spLocks noGrp="1"/>
          </p:cNvSpPr>
          <p:nvPr>
            <p:ph type="title"/>
          </p:nvPr>
        </p:nvSpPr>
        <p:spPr/>
        <p:txBody>
          <a:bodyPr/>
          <a:lstStyle/>
          <a:p>
            <a:r>
              <a:rPr lang="it-IT"/>
              <a:t>Diverse procedure diversi problemi</a:t>
            </a:r>
          </a:p>
        </p:txBody>
      </p:sp>
      <p:pic>
        <p:nvPicPr>
          <p:cNvPr id="12" name="Immagine 11" descr="Immagine che contiene schermata, design&#10;&#10;Il contenuto generato dall'IA potrebbe non essere corretto.">
            <a:extLst>
              <a:ext uri="{FF2B5EF4-FFF2-40B4-BE49-F238E27FC236}">
                <a16:creationId xmlns:a16="http://schemas.microsoft.com/office/drawing/2014/main" id="{67696CC7-C066-ACDE-FECE-EEF9AEE636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0086"/>
            <a:ext cx="5308003" cy="2840309"/>
          </a:xfrm>
          <a:prstGeom prst="rect">
            <a:avLst/>
          </a:prstGeom>
        </p:spPr>
      </p:pic>
      <p:pic>
        <p:nvPicPr>
          <p:cNvPr id="5" name="Immagine 4" descr="Immagine che contiene testo, schermata, Carattere, Blu elettrico&#10;&#10;Il contenuto generato dall'IA potrebbe non essere corretto.">
            <a:extLst>
              <a:ext uri="{FF2B5EF4-FFF2-40B4-BE49-F238E27FC236}">
                <a16:creationId xmlns:a16="http://schemas.microsoft.com/office/drawing/2014/main" id="{980CF40C-74F3-502A-2ACE-27BA04AA1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7361"/>
            <a:ext cx="5201383" cy="1051112"/>
          </a:xfrm>
          <a:prstGeom prst="rect">
            <a:avLst/>
          </a:prstGeom>
        </p:spPr>
      </p:pic>
      <p:sp>
        <p:nvSpPr>
          <p:cNvPr id="8" name="Ovale 7">
            <a:extLst>
              <a:ext uri="{FF2B5EF4-FFF2-40B4-BE49-F238E27FC236}">
                <a16:creationId xmlns:a16="http://schemas.microsoft.com/office/drawing/2014/main" id="{599644EF-7DE8-73FC-A59C-BAE6F87B0FA8}"/>
              </a:ext>
            </a:extLst>
          </p:cNvPr>
          <p:cNvSpPr/>
          <p:nvPr/>
        </p:nvSpPr>
        <p:spPr>
          <a:xfrm>
            <a:off x="880110" y="4543424"/>
            <a:ext cx="623089" cy="10733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C7DC4047-160D-015D-3F45-007F31988A96}"/>
              </a:ext>
            </a:extLst>
          </p:cNvPr>
          <p:cNvSpPr/>
          <p:nvPr/>
        </p:nvSpPr>
        <p:spPr>
          <a:xfrm>
            <a:off x="4610100" y="4895850"/>
            <a:ext cx="623089" cy="7048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2F6CD853-D1F4-19EC-EF47-584376A0B966}"/>
              </a:ext>
            </a:extLst>
          </p:cNvPr>
          <p:cNvSpPr/>
          <p:nvPr/>
        </p:nvSpPr>
        <p:spPr>
          <a:xfrm>
            <a:off x="3188970" y="3268980"/>
            <a:ext cx="623089" cy="23545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Immagine 14" descr="Immagine che contiene cartone animato, torta di compleanno, clipart&#10;&#10;Il contenuto generato dall'IA potrebbe non essere corretto.">
            <a:extLst>
              <a:ext uri="{FF2B5EF4-FFF2-40B4-BE49-F238E27FC236}">
                <a16:creationId xmlns:a16="http://schemas.microsoft.com/office/drawing/2014/main" id="{458C29E9-D5D9-2459-F71D-3DA1EA529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9240" y="2446019"/>
            <a:ext cx="2079564" cy="2840309"/>
          </a:xfrm>
          <a:prstGeom prst="rect">
            <a:avLst/>
          </a:prstGeom>
        </p:spPr>
      </p:pic>
      <p:pic>
        <p:nvPicPr>
          <p:cNvPr id="17" name="Immagine 16" descr="Immagine che contiene clipart, cartone animato, torta di compleanno, disegno&#10;&#10;Il contenuto generato dall'IA potrebbe non essere corretto.">
            <a:extLst>
              <a:ext uri="{FF2B5EF4-FFF2-40B4-BE49-F238E27FC236}">
                <a16:creationId xmlns:a16="http://schemas.microsoft.com/office/drawing/2014/main" id="{BAE1B1EB-1414-EE34-BF47-E3E0806F69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73205" y="2446019"/>
            <a:ext cx="1721260" cy="2737485"/>
          </a:xfrm>
          <a:prstGeom prst="rect">
            <a:avLst/>
          </a:prstGeom>
        </p:spPr>
      </p:pic>
      <p:pic>
        <p:nvPicPr>
          <p:cNvPr id="19" name="Immagine 18" descr="Immagine che contiene cartone animato, Fast food&#10;&#10;Il contenuto generato dall'IA potrebbe non essere corretto.">
            <a:extLst>
              <a:ext uri="{FF2B5EF4-FFF2-40B4-BE49-F238E27FC236}">
                <a16:creationId xmlns:a16="http://schemas.microsoft.com/office/drawing/2014/main" id="{41FDD7D6-FADA-F340-FA5E-EF0A54BDF1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8865" y="2446019"/>
            <a:ext cx="2046125" cy="2794636"/>
          </a:xfrm>
          <a:prstGeom prst="rect">
            <a:avLst/>
          </a:prstGeom>
        </p:spPr>
      </p:pic>
    </p:spTree>
    <p:extLst>
      <p:ext uri="{BB962C8B-B14F-4D97-AF65-F5344CB8AC3E}">
        <p14:creationId xmlns:p14="http://schemas.microsoft.com/office/powerpoint/2010/main" val="362155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CE0560-7119-ACD0-51B3-0B338E89B0C9}"/>
              </a:ext>
            </a:extLst>
          </p:cNvPr>
          <p:cNvSpPr>
            <a:spLocks noGrp="1"/>
          </p:cNvSpPr>
          <p:nvPr>
            <p:ph type="title"/>
          </p:nvPr>
        </p:nvSpPr>
        <p:spPr/>
        <p:txBody>
          <a:bodyPr/>
          <a:lstStyle/>
          <a:p>
            <a:r>
              <a:rPr lang="it-IT"/>
              <a:t>Partiamo dalla semantica</a:t>
            </a:r>
          </a:p>
        </p:txBody>
      </p:sp>
      <p:sp>
        <p:nvSpPr>
          <p:cNvPr id="4" name="CasellaDiTesto 3"/>
          <p:cNvSpPr txBox="1"/>
          <p:nvPr/>
        </p:nvSpPr>
        <p:spPr>
          <a:xfrm>
            <a:off x="1097279" y="1922107"/>
            <a:ext cx="9909811" cy="3788858"/>
          </a:xfrm>
          <a:prstGeom prst="rect">
            <a:avLst/>
          </a:prstGeom>
          <a:noFill/>
        </p:spPr>
        <p:txBody>
          <a:bodyPr wrap="square" rtlCol="0">
            <a:spAutoFit/>
          </a:bodyPr>
          <a:lstStyle/>
          <a:p>
            <a:pPr marL="285750" indent="-285750">
              <a:lnSpc>
                <a:spcPct val="150000"/>
              </a:lnSpc>
              <a:buFontTx/>
              <a:buChar char="-"/>
            </a:pPr>
            <a:r>
              <a:rPr lang="it-IT"/>
              <a:t>KETOACIDOSI: acidosi metabolica causata da grave carenza insulinica, impossibilità ad utilizzare glucosio come fonte energetica – utilizzo per lisi di altre fonti  e sviluppo di corpi </a:t>
            </a:r>
            <a:r>
              <a:rPr lang="it-IT" err="1"/>
              <a:t>ketonici</a:t>
            </a:r>
            <a:r>
              <a:rPr lang="it-IT"/>
              <a:t> con conseguente acidosi metabolica</a:t>
            </a:r>
          </a:p>
          <a:p>
            <a:pPr marL="742950" lvl="1" indent="-285750">
              <a:lnSpc>
                <a:spcPct val="150000"/>
              </a:lnSpc>
              <a:buFontTx/>
              <a:buChar char="-"/>
            </a:pPr>
            <a:r>
              <a:rPr lang="it-IT"/>
              <a:t>DIABETICA</a:t>
            </a:r>
          </a:p>
          <a:p>
            <a:pPr marL="742950" lvl="1" indent="-285750">
              <a:lnSpc>
                <a:spcPct val="150000"/>
              </a:lnSpc>
              <a:buFontTx/>
              <a:buChar char="-"/>
            </a:pPr>
            <a:r>
              <a:rPr lang="it-IT"/>
              <a:t>ALCOLICA - </a:t>
            </a:r>
            <a:r>
              <a:rPr lang="it-IT" b="1"/>
              <a:t>EUGLICEMICA</a:t>
            </a:r>
          </a:p>
          <a:p>
            <a:pPr marL="285750" indent="-285750">
              <a:lnSpc>
                <a:spcPct val="150000"/>
              </a:lnSpc>
              <a:buFontTx/>
              <a:buChar char="-"/>
            </a:pPr>
            <a:r>
              <a:rPr lang="it-IT"/>
              <a:t>MALNUTRIZIONE: mancato introito/carenza di micro o macronutrienti</a:t>
            </a:r>
          </a:p>
          <a:p>
            <a:pPr marL="285750" indent="-285750">
              <a:lnSpc>
                <a:spcPct val="150000"/>
              </a:lnSpc>
              <a:buFontTx/>
              <a:buChar char="-"/>
            </a:pPr>
            <a:r>
              <a:rPr lang="it-IT"/>
              <a:t>DUMPING SYNDEROME: rapido svuotamento del bolo alimentare nell’intestino</a:t>
            </a:r>
          </a:p>
          <a:p>
            <a:pPr marL="742950" lvl="1" indent="-285750">
              <a:lnSpc>
                <a:spcPct val="150000"/>
              </a:lnSpc>
              <a:buFontTx/>
              <a:buChar char="-"/>
            </a:pPr>
            <a:r>
              <a:rPr lang="it-IT"/>
              <a:t>EARLY 10- 30 MIN DOPO IL PASTO</a:t>
            </a:r>
          </a:p>
          <a:p>
            <a:pPr marL="742950" lvl="1" indent="-285750">
              <a:lnSpc>
                <a:spcPct val="150000"/>
              </a:lnSpc>
              <a:buFontTx/>
              <a:buChar char="-"/>
            </a:pPr>
            <a:r>
              <a:rPr lang="it-IT"/>
              <a:t>LATE 1-3H DOPO IL PASTO</a:t>
            </a:r>
          </a:p>
        </p:txBody>
      </p:sp>
    </p:spTree>
    <p:extLst>
      <p:ext uri="{BB962C8B-B14F-4D97-AF65-F5344CB8AC3E}">
        <p14:creationId xmlns:p14="http://schemas.microsoft.com/office/powerpoint/2010/main" val="8927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KETOACIDOSI post- chirurgia bariatrica</a:t>
            </a:r>
          </a:p>
        </p:txBody>
      </p:sp>
      <p:pic>
        <p:nvPicPr>
          <p:cNvPr id="3" name="Immagine 2"/>
          <p:cNvPicPr>
            <a:picLocks noChangeAspect="1"/>
          </p:cNvPicPr>
          <p:nvPr/>
        </p:nvPicPr>
        <p:blipFill>
          <a:blip r:embed="rId2"/>
          <a:stretch>
            <a:fillRect/>
          </a:stretch>
        </p:blipFill>
        <p:spPr>
          <a:xfrm>
            <a:off x="8271545" y="1737360"/>
            <a:ext cx="2575420" cy="4375504"/>
          </a:xfrm>
          <a:prstGeom prst="rect">
            <a:avLst/>
          </a:prstGeom>
        </p:spPr>
      </p:pic>
      <p:sp>
        <p:nvSpPr>
          <p:cNvPr id="4" name="Ovale 3"/>
          <p:cNvSpPr/>
          <p:nvPr/>
        </p:nvSpPr>
        <p:spPr>
          <a:xfrm>
            <a:off x="8397380" y="3095538"/>
            <a:ext cx="2449585" cy="2265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6" y="1731320"/>
            <a:ext cx="3060305" cy="1232623"/>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6" y="2963943"/>
            <a:ext cx="3060305" cy="1370533"/>
          </a:xfrm>
          <a:prstGeom prst="rect">
            <a:avLst/>
          </a:prstGeom>
        </p:spPr>
      </p:pic>
      <p:pic>
        <p:nvPicPr>
          <p:cNvPr id="7" name="Immagin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4476"/>
            <a:ext cx="3070371" cy="1269555"/>
          </a:xfrm>
          <a:prstGeom prst="rect">
            <a:avLst/>
          </a:prstGeom>
        </p:spPr>
      </p:pic>
      <p:sp>
        <p:nvSpPr>
          <p:cNvPr id="8" name="CasellaDiTesto 7"/>
          <p:cNvSpPr txBox="1"/>
          <p:nvPr/>
        </p:nvSpPr>
        <p:spPr>
          <a:xfrm>
            <a:off x="3531765" y="1946246"/>
            <a:ext cx="4077050" cy="1754326"/>
          </a:xfrm>
          <a:prstGeom prst="rect">
            <a:avLst/>
          </a:prstGeom>
          <a:noFill/>
        </p:spPr>
        <p:txBody>
          <a:bodyPr wrap="square" rtlCol="0">
            <a:spAutoFit/>
          </a:bodyPr>
          <a:lstStyle/>
          <a:p>
            <a:pPr marL="285750" indent="-285750">
              <a:buFontTx/>
              <a:buChar char="-"/>
            </a:pPr>
            <a:r>
              <a:rPr lang="it-IT"/>
              <a:t>Pz soporoso – tendente allo stato comatoso in fasi avanzate</a:t>
            </a:r>
          </a:p>
          <a:p>
            <a:pPr marL="285750" indent="-285750">
              <a:buFontTx/>
              <a:buChar char="-"/>
            </a:pPr>
            <a:r>
              <a:rPr lang="it-IT"/>
              <a:t>Vomito</a:t>
            </a:r>
          </a:p>
          <a:p>
            <a:pPr marL="285750" indent="-285750">
              <a:buFontTx/>
              <a:buChar char="-"/>
            </a:pPr>
            <a:r>
              <a:rPr lang="it-IT" b="1"/>
              <a:t>Dolore addominale</a:t>
            </a:r>
          </a:p>
          <a:p>
            <a:pPr marL="285750" indent="-285750">
              <a:buFontTx/>
              <a:buChar char="-"/>
            </a:pPr>
            <a:r>
              <a:rPr lang="it-IT"/>
              <a:t>Dispnea (respiro di </a:t>
            </a:r>
            <a:r>
              <a:rPr lang="it-IT" err="1"/>
              <a:t>kussmaul</a:t>
            </a:r>
            <a:r>
              <a:rPr lang="it-IT"/>
              <a:t>)</a:t>
            </a:r>
          </a:p>
          <a:p>
            <a:pPr marL="285750" indent="-285750">
              <a:buFontTx/>
              <a:buChar char="-"/>
            </a:pPr>
            <a:endParaRPr lang="it-IT"/>
          </a:p>
        </p:txBody>
      </p:sp>
    </p:spTree>
    <p:extLst>
      <p:ext uri="{BB962C8B-B14F-4D97-AF65-F5344CB8AC3E}">
        <p14:creationId xmlns:p14="http://schemas.microsoft.com/office/powerpoint/2010/main" val="228557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Bridge tra </a:t>
            </a:r>
            <a:r>
              <a:rPr lang="it-IT" err="1"/>
              <a:t>ketoacidosi</a:t>
            </a:r>
            <a:r>
              <a:rPr lang="it-IT"/>
              <a:t> e malnutrizione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24" y="1841087"/>
            <a:ext cx="5646198" cy="225273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422" y="2510435"/>
            <a:ext cx="5768110" cy="3034687"/>
          </a:xfrm>
          <a:prstGeom prst="rect">
            <a:avLst/>
          </a:prstGeom>
        </p:spPr>
      </p:pic>
      <p:sp>
        <p:nvSpPr>
          <p:cNvPr id="6" name="Rettangolo 5"/>
          <p:cNvSpPr/>
          <p:nvPr/>
        </p:nvSpPr>
        <p:spPr>
          <a:xfrm>
            <a:off x="201336" y="4303551"/>
            <a:ext cx="5579086" cy="861774"/>
          </a:xfrm>
          <a:prstGeom prst="rect">
            <a:avLst/>
          </a:prstGeom>
        </p:spPr>
        <p:txBody>
          <a:bodyPr wrap="square">
            <a:spAutoFit/>
          </a:bodyPr>
          <a:lstStyle/>
          <a:p>
            <a:r>
              <a:rPr lang="en-US" sz="1000"/>
              <a:t>Importantly, the level of thiamine is also noted to be low in obese individuals with intention to have bariatric surgery. Therefore, it is plausible to suggest that in our patient different factors have contributed to the need for thiamine replacement; among them are diabetes, obesity, and bariatric surgery. Ultimately, this may have resulted in persistent high plasma ketones level since she had the bariatric surgery.</a:t>
            </a:r>
            <a:endParaRPr lang="it-IT" sz="1000"/>
          </a:p>
        </p:txBody>
      </p:sp>
    </p:spTree>
    <p:extLst>
      <p:ext uri="{BB962C8B-B14F-4D97-AF65-F5344CB8AC3E}">
        <p14:creationId xmlns:p14="http://schemas.microsoft.com/office/powerpoint/2010/main" val="382798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MALUNTRIZIONE</a:t>
            </a:r>
          </a:p>
        </p:txBody>
      </p:sp>
      <p:sp>
        <p:nvSpPr>
          <p:cNvPr id="3" name="Segnaposto contenuto 2"/>
          <p:cNvSpPr>
            <a:spLocks noGrp="1"/>
          </p:cNvSpPr>
          <p:nvPr>
            <p:ph idx="1"/>
          </p:nvPr>
        </p:nvSpPr>
        <p:spPr/>
        <p:txBody>
          <a:bodyPr/>
          <a:lstStyle/>
          <a:p>
            <a:r>
              <a:rPr lang="it-IT" err="1"/>
              <a:t>Pre</a:t>
            </a:r>
            <a:r>
              <a:rPr lang="it-IT"/>
              <a:t>-operatoria: stato di ipernutrizione associato però alla malnutrizione</a:t>
            </a:r>
          </a:p>
          <a:p>
            <a:r>
              <a:rPr lang="it-IT"/>
              <a:t>Post-operatoria</a:t>
            </a:r>
          </a:p>
          <a:p>
            <a:pPr lvl="1"/>
            <a:r>
              <a:rPr lang="it-IT"/>
              <a:t>Tipologia intervento chirurgico</a:t>
            </a:r>
          </a:p>
          <a:p>
            <a:pPr lvl="2"/>
            <a:r>
              <a:rPr lang="it-IT"/>
              <a:t>Micronutrienti</a:t>
            </a:r>
          </a:p>
          <a:p>
            <a:pPr lvl="2"/>
            <a:r>
              <a:rPr lang="it-IT"/>
              <a:t>macronutrienti</a:t>
            </a:r>
          </a:p>
        </p:txBody>
      </p:sp>
    </p:spTree>
    <p:extLst>
      <p:ext uri="{BB962C8B-B14F-4D97-AF65-F5344CB8AC3E}">
        <p14:creationId xmlns:p14="http://schemas.microsoft.com/office/powerpoint/2010/main" val="149963599"/>
      </p:ext>
    </p:extLst>
  </p:cSld>
  <p:clrMapOvr>
    <a:masterClrMapping/>
  </p:clrMapOvr>
</p:sld>
</file>

<file path=ppt/theme/theme1.xml><?xml version="1.0" encoding="utf-8"?>
<a:theme xmlns:a="http://schemas.openxmlformats.org/drawingml/2006/main" name="RetrospectVTI">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2167526_TF33476885.potx" id="{67A3B757-088A-4997-AD47-EBBB609AAF73}" vid="{61F4B085-7BC3-43AB-AFF0-C8B68BB76BF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E879E6-8FFE-4154-8F2A-F7518B89B376}">
  <ds:schemaRefs>
    <ds:schemaRef ds:uri="71af3243-3dd4-4a8d-8c0d-dd76da1f02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41CA7C-A0BF-44EF-B2E5-7539C3B9B0B6}">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0A2CB4-6869-426F-8BC4-A32C90CBE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classica per assemblea generale aziendale</Template>
  <TotalTime>9</TotalTime>
  <Words>479</Words>
  <Application>Microsoft Office PowerPoint</Application>
  <PresentationFormat>Widescreen</PresentationFormat>
  <Paragraphs>89</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Calibri</vt:lpstr>
      <vt:lpstr>Times New Roman</vt:lpstr>
      <vt:lpstr>Wingdings</vt:lpstr>
      <vt:lpstr>RetrospectVTI</vt:lpstr>
      <vt:lpstr>URGENZE MEDICHE POST-BARIATRICA: CHETOACIDOSI – MALNUTRIZIONE – E DUMPING SYNDROME</vt:lpstr>
      <vt:lpstr>Conflitto di interesse</vt:lpstr>
      <vt:lpstr>Presentazione standard di PowerPoint</vt:lpstr>
      <vt:lpstr>Questioni pratiche di gestione</vt:lpstr>
      <vt:lpstr>Diverse procedure diversi problemi</vt:lpstr>
      <vt:lpstr>Partiamo dalla semantica</vt:lpstr>
      <vt:lpstr>KETOACIDOSI post- chirurgia bariatrica</vt:lpstr>
      <vt:lpstr>Bridge tra ketoacidosi e malnutrizione</vt:lpstr>
      <vt:lpstr>MALUNTRIZIONE</vt:lpstr>
      <vt:lpstr>SINGOLO MICRONUTRIENTE</vt:lpstr>
      <vt:lpstr>MALNUTRIZIONE PRE-OPERATORIA</vt:lpstr>
      <vt:lpstr>MALNUTRIZIONE POST OPERATORIA</vt:lpstr>
      <vt:lpstr>Presentazione standard di PowerPoint</vt:lpstr>
      <vt:lpstr>Malnutrizione correlata alla scarsa aderenza del pz</vt:lpstr>
      <vt:lpstr>URGENZA «MALNUTRITIVA»</vt:lpstr>
      <vt:lpstr>DEFICIT PROTEICO</vt:lpstr>
      <vt:lpstr>DUMPING SYNDROME</vt:lpstr>
      <vt:lpstr>DUMPING SYNDROME</vt:lpstr>
      <vt:lpstr>DUMPING SYNDROME</vt:lpstr>
      <vt:lpstr>DUMPING SYNDROME</vt:lpstr>
      <vt:lpstr>Take home message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 29-30 aprile Primo Corso ACCADEMIA SICOB Direttori: M. De Luca - M.A. Zappa</dc:title>
  <dc:creator>Eliana Rispoli</dc:creator>
  <cp:lastModifiedBy>Giovanni Merola</cp:lastModifiedBy>
  <cp:revision>3</cp:revision>
  <dcterms:created xsi:type="dcterms:W3CDTF">2022-02-27T17:36:31Z</dcterms:created>
  <dcterms:modified xsi:type="dcterms:W3CDTF">2025-10-24T19:15:58Z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